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Oswald"/>
      <p:regular r:id="rId56"/>
      <p:bold r:id="rId57"/>
    </p:embeddedFont>
    <p:embeddedFont>
      <p:font typeface="Comfortaa"/>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VIB Technology Traini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Oswald-bold.fntdata"/><Relationship Id="rId12" Type="http://schemas.openxmlformats.org/officeDocument/2006/relationships/slide" Target="slides/slide6.xml"/><Relationship Id="rId56" Type="http://schemas.openxmlformats.org/officeDocument/2006/relationships/font" Target="fonts/Oswald-regular.fntdata"/><Relationship Id="rId15" Type="http://schemas.openxmlformats.org/officeDocument/2006/relationships/slide" Target="slides/slide9.xml"/><Relationship Id="rId59" Type="http://schemas.openxmlformats.org/officeDocument/2006/relationships/font" Target="fonts/Comfortaa-bold.fntdata"/><Relationship Id="rId14" Type="http://schemas.openxmlformats.org/officeDocument/2006/relationships/slide" Target="slides/slide8.xml"/><Relationship Id="rId58" Type="http://schemas.openxmlformats.org/officeDocument/2006/relationships/font" Target="fonts/Comfortaa-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7-29T15:23:56.502">
    <p:pos x="6000" y="0"/>
    <p:text>Saving prompt, how to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ivecommons.org/policies/" TargetMode="External"/><Relationship Id="rId3" Type="http://schemas.openxmlformats.org/officeDocument/2006/relationships/hyperlink" Target="https://creativecommons.org/mission/downloads/" TargetMode="External"/><Relationship Id="rId4" Type="http://schemas.openxmlformats.org/officeDocument/2006/relationships/hyperlink" Target="https://creativecommons.org/public-domain/cc0/" TargetMode="External"/><Relationship Id="rId5" Type="http://schemas.openxmlformats.org/officeDocument/2006/relationships/hyperlink" Target="https://creativecommons.org/public-domain/cc0/"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Creative_commons_license_spectrum.svg" TargetMode="External"/><Relationship Id="rId3" Type="http://schemas.openxmlformats.org/officeDocument/2006/relationships/hyperlink" Target="https://creativecommons.org/public-domain/cc0/" TargetMode="External"/><Relationship Id="rId4" Type="http://schemas.openxmlformats.org/officeDocument/2006/relationships/hyperlink" Target="https://creativecommons.org/public-domain/cc0/"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collaboration_6713325#fromView=search&amp;page=3&amp;position=12&amp;uuid=a4584cd3-d325-46b5-9525-451c0c8b83f1" TargetMode="External"/><Relationship Id="rId3" Type="http://schemas.openxmlformats.org/officeDocument/2006/relationships/hyperlink" Target="https://www.freepik.com/icon/poetry_6535437#fromView=search&amp;page=1&amp;position=28&amp;uuid=1f51d791-94bd-44ec-a1f3-91e119e01fe1"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collaboration_6713325#fromView=search&amp;page=3&amp;position=12&amp;uuid=a4584cd3-d325-46b5-9525-451c0c8b83f1" TargetMode="External"/><Relationship Id="rId3" Type="http://schemas.openxmlformats.org/officeDocument/2006/relationships/hyperlink" Target="https://www.freepik.com/icon/poetry_6535437#fromView=search&amp;page=1&amp;position=28&amp;uuid=1f51d791-94bd-44ec-a1f3-91e119e01fe1"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collaboration_6713325#fromView=search&amp;page=3&amp;position=12&amp;uuid=a4584cd3-d325-46b5-9525-451c0c8b83f1"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collaboration_6713325#fromView=search&amp;page=3&amp;position=12&amp;uuid=a4584cd3-d325-46b5-9525-451c0c8b83f1" TargetMode="External"/><Relationship Id="rId3" Type="http://schemas.openxmlformats.org/officeDocument/2006/relationships/hyperlink" Target="https://www.freepik.com/icon/poetry_6535437#fromView=search&amp;page=1&amp;position=28&amp;uuid=1f51d791-94bd-44ec-a1f3-91e119e01fe1"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collaboration_6713325#fromView=search&amp;page=3&amp;position=12&amp;uuid=a4584cd3-d325-46b5-9525-451c0c8b83f1" TargetMode="External"/><Relationship Id="rId3" Type="http://schemas.openxmlformats.org/officeDocument/2006/relationships/hyperlink" Target="https://www.freepik.com/icon/poetry_6535437#fromView=search&amp;page=1&amp;position=28&amp;uuid=1f51d791-94bd-44ec-a1f3-91e119e01fe1"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painting_4302155#fromView=search&amp;page=3&amp;position=2&amp;uuid=5ec71ba2-e646-48b0-9dae-9ffd04b3800c"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painting_4302155#fromView=search&amp;page=3&amp;position=2&amp;uuid=5ec71ba2-e646-48b0-9dae-9ffd04b3800c" TargetMode="External"/><Relationship Id="rId3" Type="http://schemas.openxmlformats.org/officeDocument/2006/relationships/hyperlink" Target="https://www.freepik.com/icon/graphic-design_15269549#fromView=search&amp;page=1&amp;position=20&amp;uuid=71385200-e380-449d-b51a-f6f271193b9c"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ctodex.github.com/original/" TargetMode="External"/><Relationship Id="rId3" Type="http://schemas.openxmlformats.org/officeDocument/2006/relationships/hyperlink" Target="https://octodex.github.com/faq/"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ctodex.github.com/original/" TargetMode="External"/><Relationship Id="rId3" Type="http://schemas.openxmlformats.org/officeDocument/2006/relationships/hyperlink" Target="https://octodex.github.com/faq/"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graphic-design_15269549#fromView=search&amp;page=1&amp;position=20&amp;uuid=71385200-e380-449d-b51a-f6f271193b9c" TargetMode="External"/><Relationship Id="rId3" Type="http://schemas.openxmlformats.org/officeDocument/2006/relationships/hyperlink" Target="https://creativecommons.org/public-domain/cc0/" TargetMode="External"/><Relationship Id="rId4" Type="http://schemas.openxmlformats.org/officeDocument/2006/relationships/hyperlink" Target="https://www.freepik.com/icon/painting_4302155#fromView=search&amp;page=3&amp;position=2&amp;uuid=5ec71ba2-e646-48b0-9dae-9ffd04b3800c"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compass_15268335#fromView=search&amp;page=1&amp;position=9&amp;uuid=7855d1b6-a92f-47c7-b889-549e9eab771b" TargetMode="External"/><Relationship Id="rId3" Type="http://schemas.openxmlformats.org/officeDocument/2006/relationships/hyperlink" Target="https://creativecommons.org/public-domain/cc0/" TargetMode="External"/><Relationship Id="rId4" Type="http://schemas.openxmlformats.org/officeDocument/2006/relationships/hyperlink" Target="https://www.freepik.com/icon/painting_4302155#fromView=search&amp;page=3&amp;position=2&amp;uuid=5ec71ba2-e646-48b0-9dae-9ffd04b3800c"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compass_15268335#fromView=search&amp;page=1&amp;position=9&amp;uuid=7855d1b6-a92f-47c7-b889-549e9eab771b" TargetMode="External"/><Relationship Id="rId3" Type="http://schemas.openxmlformats.org/officeDocument/2006/relationships/hyperlink" Target="https://creativecommons.org/public-domain/cc0/" TargetMode="External"/><Relationship Id="rId4" Type="http://schemas.openxmlformats.org/officeDocument/2006/relationships/hyperlink" Target="https://www.freepik.com/icon/painting_4302155#fromView=search&amp;page=3&amp;position=2&amp;uuid=5ec71ba2-e646-48b0-9dae-9ffd04b3800c"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ai-assistant_14247371#fromView=search&amp;page=1&amp;position=4&amp;uuid=72609963-4de7-4115-ba4c-7127049de747"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ai-assistant_14247371#fromView=search&amp;page=1&amp;position=4&amp;uuid=72609963-4de7-4115-ba4c-7127049de747"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ai-file_1791897#fromView=search&amp;page=1&amp;position=24&amp;uuid=d859101d-8ece-4f9f-9bcc-d30022f38bf9" TargetMode="External"/><Relationship Id="rId3" Type="http://schemas.openxmlformats.org/officeDocument/2006/relationships/hyperlink" Target="https://www.freepik.com/icon/painting_4302155#fromView=search&amp;page=3&amp;position=2&amp;uuid=5ec71ba2-e646-48b0-9dae-9ffd04b3800c"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ai-file_1791897#fromView=search&amp;page=1&amp;position=24&amp;uuid=d859101d-8ece-4f9f-9bcc-d30022f38bf9" TargetMode="External"/><Relationship Id="rId3" Type="http://schemas.openxmlformats.org/officeDocument/2006/relationships/hyperlink" Target="https://www.freepik.com/icon/painting_4302155#fromView=search&amp;page=3&amp;position=2&amp;uuid=5ec71ba2-e646-48b0-9dae-9ffd04b3800c"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ai-assistant_14247371#fromView=search&amp;page=1&amp;position=4&amp;uuid=72609963-4de7-4115-ba4c-7127049de747"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ai-assistant_14247371#fromView=search&amp;page=1&amp;position=4&amp;uuid=72609963-4de7-4115-ba4c-7127049de747"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ai-assistant_14247371#fromView=search&amp;page=1&amp;position=4&amp;uuid=72609963-4de7-4115-ba4c-7127049de747" TargetMode="External"/><Relationship Id="rId3" Type="http://schemas.openxmlformats.org/officeDocument/2006/relationships/hyperlink" Target="https://spectrum.ieee.org/midjourney-copyrigh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collaboration_6713325#fromView=search&amp;page=3&amp;position=12&amp;uuid=a4584cd3-d325-46b5-9525-451c0c8b83f1" TargetMode="External"/><Relationship Id="rId3" Type="http://schemas.openxmlformats.org/officeDocument/2006/relationships/hyperlink" Target="https://www.freepik.com/icon/painting_4302155#fromView=search&amp;page=3&amp;position=2&amp;uuid=5ec71ba2-e646-48b0-9dae-9ffd04b3800c" TargetMode="External"/><Relationship Id="rId4" Type="http://schemas.openxmlformats.org/officeDocument/2006/relationships/hyperlink" Target="https://www.freepik.com/icon/poetry_6535437#fromView=search&amp;page=1&amp;position=28&amp;uuid=1f51d791-94bd-44ec-a1f3-91e119e01fe1" TargetMode="External"/><Relationship Id="rId5" Type="http://schemas.openxmlformats.org/officeDocument/2006/relationships/hyperlink" Target="https://www.freepik.com/icon/ai-assistant_14247371#fromView=search&amp;page=1&amp;position=4&amp;uuid=72609963-4de7-4115-ba4c-7127049de747"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ai-assistant_14247371#fromView=search&amp;page=1&amp;position=4&amp;uuid=72609963-4de7-4115-ba4c-7127049de747"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ai-assistant_14247371#fromView=search&amp;page=1&amp;position=4&amp;uuid=72609963-4de7-4115-ba4c-7127049de747"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ai-assistant_14247371#fromView=search&amp;page=1&amp;position=4&amp;uuid=72609963-4de7-4115-ba4c-7127049de747"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ai-assistant_14247371#fromView=search&amp;page=1&amp;position=4&amp;uuid=72609963-4de7-4115-ba4c-7127049de747"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ai-assistant_14247371#fromView=search&amp;page=1&amp;position=4&amp;uuid=72609963-4de7-4115-ba4c-7127049de747"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ai-assistant_14247371#fromView=search&amp;page=1&amp;position=4&amp;uuid=72609963-4de7-4115-ba4c-7127049de747"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ai-assistant_14247371#fromView=search&amp;page=1&amp;position=4&amp;uuid=72609963-4de7-4115-ba4c-7127049de747"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ai-assistant_14247371#fromView=search&amp;page=1&amp;position=4&amp;uuid=72609963-4de7-4115-ba4c-7127049de747"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ai-assistant_14247371#fromView=search&amp;page=1&amp;position=4&amp;uuid=72609963-4de7-4115-ba4c-7127049de747"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stamp_1507479#fromView=search&amp;page=2&amp;position=15&amp;uuid=4f1fd208-0787-4721-b76b-829814fc056e" TargetMode="External"/><Relationship Id="rId3" Type="http://schemas.openxmlformats.org/officeDocument/2006/relationships/hyperlink" Target="https://www.freepik.com/icon/stamp_1507480#fromView=search&amp;page=2&amp;position=14&amp;uuid=4f1fd208-0787-4721-b76b-829814fc056e" TargetMode="External"/><Relationship Id="rId4" Type="http://schemas.openxmlformats.org/officeDocument/2006/relationships/hyperlink" Target="https://www.freepik.com/icon/collaboration_6713325#fromView=search&amp;page=3&amp;position=12&amp;uuid=a4584cd3-d325-46b5-9525-451c0c8b83f1" TargetMode="External"/><Relationship Id="rId5" Type="http://schemas.openxmlformats.org/officeDocument/2006/relationships/hyperlink" Target="https://www.freepik.com/icon/painting_4302155#fromView=search&amp;page=3&amp;position=2&amp;uuid=5ec71ba2-e646-48b0-9dae-9ffd04b3800c" TargetMode="External"/><Relationship Id="rId6" Type="http://schemas.openxmlformats.org/officeDocument/2006/relationships/hyperlink" Target="https://www.freepik.com/icon/poetry_6535437#fromView=search&amp;page=1&amp;position=28&amp;uuid=1f51d791-94bd-44ec-a1f3-91e119e01fe1" TargetMode="External"/><Relationship Id="rId7" Type="http://schemas.openxmlformats.org/officeDocument/2006/relationships/hyperlink" Target="https://www.freepik.com/icon/ai-assistant_14247371#fromView=search&amp;page=1&amp;position=4&amp;uuid=72609963-4de7-4115-ba4c-7127049de747"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stamp_1507479#fromView=search&amp;page=2&amp;position=15&amp;uuid=4f1fd208-0787-4721-b76b-829814fc056e" TargetMode="External"/><Relationship Id="rId3" Type="http://schemas.openxmlformats.org/officeDocument/2006/relationships/hyperlink" Target="https://www.freepik.com/icon/stamp_1507480#fromView=search&amp;page=2&amp;position=14&amp;uuid=4f1fd208-0787-4721-b76b-829814fc056e" TargetMode="External"/><Relationship Id="rId4" Type="http://schemas.openxmlformats.org/officeDocument/2006/relationships/hyperlink" Target="https://www.freepik.com/icon/collaboration_6713325#fromView=search&amp;page=3&amp;position=12&amp;uuid=a4584cd3-d325-46b5-9525-451c0c8b83f1" TargetMode="External"/><Relationship Id="rId5" Type="http://schemas.openxmlformats.org/officeDocument/2006/relationships/hyperlink" Target="https://www.freepik.com/icon/painting_4302155#fromView=search&amp;page=3&amp;position=2&amp;uuid=5ec71ba2-e646-48b0-9dae-9ffd04b3800c" TargetMode="External"/><Relationship Id="rId6" Type="http://schemas.openxmlformats.org/officeDocument/2006/relationships/hyperlink" Target="https://www.freepik.com/icon/poetry_6535437#fromView=search&amp;page=1&amp;position=28&amp;uuid=1f51d791-94bd-44ec-a1f3-91e119e01fe1" TargetMode="External"/><Relationship Id="rId7" Type="http://schemas.openxmlformats.org/officeDocument/2006/relationships/hyperlink" Target="https://www.freepik.com/icon/ai-assistant_14247371#fromView=search&amp;page=1&amp;position=4&amp;uuid=72609963-4de7-4115-ba4c-7127049de747"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stamp_1507479#fromView=search&amp;page=2&amp;position=15&amp;uuid=4f1fd208-0787-4721-b76b-829814fc056e" TargetMode="External"/><Relationship Id="rId3" Type="http://schemas.openxmlformats.org/officeDocument/2006/relationships/hyperlink" Target="https://www.freepik.com/icon/stamp_1507480#fromView=search&amp;page=2&amp;position=14&amp;uuid=4f1fd208-0787-4721-b76b-829814fc056e"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stamp_1507479#fromView=search&amp;page=2&amp;position=15&amp;uuid=4f1fd208-0787-4721-b76b-829814fc056e" TargetMode="External"/><Relationship Id="rId3" Type="http://schemas.openxmlformats.org/officeDocument/2006/relationships/hyperlink" Target="https://docs.google.com/presentation/d/1JGVo7zzt_h-cBFS78Eh5m5TMsin6PLVd9wmmMnLEuCA/edit#slide=id.p" TargetMode="External"/><Relationship Id="rId4" Type="http://schemas.openxmlformats.org/officeDocument/2006/relationships/hyperlink" Target="https://creativecommons.org/public-domain/cc0/" TargetMode="External"/><Relationship Id="rId5" Type="http://schemas.openxmlformats.org/officeDocument/2006/relationships/hyperlink" Target="https://creativecommons.or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eepik.com/icon/stamp_1507479#fromView=search&amp;page=2&amp;position=15&amp;uuid=4f1fd208-0787-4721-b76b-829814fc056e" TargetMode="External"/><Relationship Id="rId3" Type="http://schemas.openxmlformats.org/officeDocument/2006/relationships/hyperlink" Target="https://creativecommons.org/public-domain/cc0/"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means it is a link you can click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e1d1bc5c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ee1d1bc5c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print introduces the Creative commons organization and what they do, they are no legal entity but they have created and are maintaining practical solutions for better sharing.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edd3a84e4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edd3a84e4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p>
          <a:p>
            <a:pPr indent="0" lvl="0" marL="0" rtl="0" algn="l">
              <a:spcBef>
                <a:spcPts val="0"/>
              </a:spcBef>
              <a:spcAft>
                <a:spcPts val="0"/>
              </a:spcAft>
              <a:buNone/>
            </a:pPr>
            <a:r>
              <a:rPr lang="en"/>
              <a:t>Policies for icons of creative commons: </a:t>
            </a:r>
            <a:r>
              <a:rPr lang="en" u="sng">
                <a:solidFill>
                  <a:schemeClr val="hlink"/>
                </a:solidFill>
                <a:hlinkClick r:id="rId2"/>
              </a:rPr>
              <a:t>https://creativecommons.org/policies/</a:t>
            </a:r>
            <a:endParaRPr/>
          </a:p>
          <a:p>
            <a:pPr indent="0" lvl="0" marL="0" rtl="0" algn="l">
              <a:spcBef>
                <a:spcPts val="0"/>
              </a:spcBef>
              <a:spcAft>
                <a:spcPts val="0"/>
              </a:spcAft>
              <a:buNone/>
            </a:pPr>
            <a:r>
              <a:rPr lang="en"/>
              <a:t>Icons for download: </a:t>
            </a:r>
            <a:r>
              <a:rPr lang="en" u="sng">
                <a:solidFill>
                  <a:schemeClr val="hlink"/>
                </a:solidFill>
                <a:hlinkClick r:id="rId3"/>
              </a:rPr>
              <a:t>https://creativecommons.org/mission/downloads/</a:t>
            </a:r>
            <a:r>
              <a:rPr lang="en"/>
              <a:t> </a:t>
            </a:r>
            <a:endParaRPr/>
          </a:p>
          <a:p>
            <a:pPr indent="0" lvl="0" marL="0" rtl="0" algn="l">
              <a:spcBef>
                <a:spcPts val="0"/>
              </a:spcBef>
              <a:spcAft>
                <a:spcPts val="0"/>
              </a:spcAft>
              <a:buNone/>
            </a:pPr>
            <a:r>
              <a:rPr lang="en"/>
              <a:t>Build upon icon </a:t>
            </a:r>
            <a:r>
              <a:rPr lang="en">
                <a:solidFill>
                  <a:schemeClr val="dk1"/>
                </a:solidFill>
              </a:rPr>
              <a:t>created by author of this course and under a CC0 4.0 license </a:t>
            </a:r>
            <a:r>
              <a:rPr lang="en" u="sng">
                <a:solidFill>
                  <a:schemeClr val="hlink"/>
                </a:solidFill>
                <a:hlinkClick r:id="rId4"/>
              </a:rPr>
              <a:t>https://creativecommons.org/public-domain/cc0/</a:t>
            </a:r>
            <a:r>
              <a:rPr lang="en">
                <a:solidFill>
                  <a:schemeClr val="dk1"/>
                </a:solidFill>
              </a:rPr>
              <a:t> </a:t>
            </a:r>
            <a:endParaRPr/>
          </a:p>
          <a:p>
            <a:pPr indent="0" lvl="0" marL="0" rtl="0" algn="l">
              <a:spcBef>
                <a:spcPts val="0"/>
              </a:spcBef>
              <a:spcAft>
                <a:spcPts val="0"/>
              </a:spcAft>
              <a:buNone/>
            </a:pPr>
            <a:r>
              <a:rPr lang="en">
                <a:solidFill>
                  <a:schemeClr val="dk1"/>
                </a:solidFill>
              </a:rPr>
              <a:t>Adapt</a:t>
            </a:r>
            <a:r>
              <a:rPr lang="en">
                <a:solidFill>
                  <a:schemeClr val="dk1"/>
                </a:solidFill>
              </a:rPr>
              <a:t> icon created by author of this course and under a CC0 4.0 license </a:t>
            </a:r>
            <a:r>
              <a:rPr lang="en" u="sng">
                <a:solidFill>
                  <a:schemeClr val="hlink"/>
                </a:solidFill>
                <a:hlinkClick r:id="rId5"/>
              </a:rPr>
              <a:t>https://creativecommons.org/public-domain/cc0/</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The creative commons organization has several statements (let’s call it like this for the sake of the explanation) and they can be combined in order to define the conditions of re-use of the material.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most extremes options are Public domain and All right reserved. While public domain usually refers to things that have come to public domain but derivatives and some exceptions are made for copyrights that can make it a bit complex, usually it means everyone can (re)use and make derivatives of it. For example the art of Van Gogh is under public domain, but people that ceate inspired or derivatives of it can have the copyrights and ownership of their creations. While all rights reserved usually means that you cannot use unless under oficial legal agreements with the owners, for example Disney related.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between these two there is a number of options that will come of the combination of the several statements. In the image on the slides you can find the CC0 (zero) that means someone is giving up all the rights so anyone can use, reuse, change as they feel like. It is similar to a Public domain license.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it follow with the “by” a CCBY means one can share, remix, adapt, build upon as ong as thei make proper attribution. Soon we’ll show an example of good and bad attributioons. The Share-alike menas you can do it all as long as you share under the same license type. Non-commercial, as intuitive as it may, means you can do it all as long is not for commercial use, in this case it is possible that different rules apply for comercial use or that it is not allowed at all. And non-derivative means you can share but cannot remix. Adapt nor buld-upon. You must keep it as it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can be combined, and the combination creates the scare of opness. Let’s check it together in the next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e1d1bc5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ee1d1bc5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Horizontalize Creative commons license spectrum, original by Shaddim; original CC license symbols by Creative Commons: </a:t>
            </a:r>
            <a:r>
              <a:rPr lang="en" u="sng">
                <a:solidFill>
                  <a:schemeClr val="hlink"/>
                </a:solidFill>
                <a:hlinkClick r:id="rId2"/>
              </a:rPr>
              <a:t>https://commons.wikimedia.org/wiki/File:Creative_commons_license_spectrum.svg</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Build upon icon created by author of this course and under a CC0 4.0 license </a:t>
            </a:r>
            <a:r>
              <a:rPr lang="en" u="sng">
                <a:solidFill>
                  <a:schemeClr val="hlink"/>
                </a:solidFill>
                <a:hlinkClick r:id="rId3"/>
              </a:rPr>
              <a:t>https://creativecommons.org/public-domain/cc0/</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Adapt icon created by author of this course and under a CC0 4.0 license </a:t>
            </a:r>
            <a:r>
              <a:rPr lang="en" u="sng">
                <a:solidFill>
                  <a:schemeClr val="hlink"/>
                </a:solidFill>
                <a:hlinkClick r:id="rId4"/>
              </a:rPr>
              <a:t>https://creativecommons.org/public-domain/cc0/</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In this image is easy to visualize from the most open to the most close option of license, PD (Public domain) and CC0 share a relatively equal level of openness, and you can see the possible combinations and what is allowed.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f2d4ed29d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f2d4ed29d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02037ec55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02037ec55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02037ec55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02037ec55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02037ec55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02037ec55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02037ec55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02037ec55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02037ec55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02037ec55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02037ec55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02037ec55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edd3a84e4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edd3a84e4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extraction of the online dictionary we reflect on the broad meaning of what this word means, to recognize the </a:t>
            </a:r>
            <a:r>
              <a:rPr lang="en"/>
              <a:t>existence</a:t>
            </a:r>
            <a:r>
              <a:rPr lang="en"/>
              <a:t> of something, so we are going to reflect on the fact that some of the resources used for training were already existent and as consequence we need to </a:t>
            </a:r>
            <a:r>
              <a:rPr lang="en"/>
              <a:t>appropriately</a:t>
            </a:r>
            <a:r>
              <a:rPr lang="en"/>
              <a:t> inform someone as the author or owner of this resource. So </a:t>
            </a:r>
            <a:r>
              <a:rPr lang="en"/>
              <a:t>somehow</a:t>
            </a:r>
            <a:r>
              <a:rPr lang="en"/>
              <a:t> it is all </a:t>
            </a:r>
            <a:r>
              <a:rPr lang="en"/>
              <a:t>linked</a:t>
            </a:r>
            <a:r>
              <a:rPr lang="en"/>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02037ec55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02037ec55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https://www.freepik.com/icon/player_2992425#fromView=search&amp;page=1&amp;position=29&amp;uuid=81b258c3-457d-4a52-a229-b618d123848f</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1be05c4ef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1be05c4ef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Contributors icon by @Uniconlabs on freepick: </a:t>
            </a:r>
            <a:r>
              <a:rPr lang="en" u="sng">
                <a:solidFill>
                  <a:schemeClr val="hlink"/>
                </a:solidFill>
                <a:hlinkClick r:id="rId2"/>
              </a:rPr>
              <a:t>https://www.freepik.com/icon/collaboration_6713325#fromView=search&amp;page=3&amp;position=12&amp;uuid=a4584cd3-d325-46b5-9525-451c0c8b83f1</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Paper and pen by @lutfix on freepik: </a:t>
            </a:r>
            <a:r>
              <a:rPr lang="en" u="sng">
                <a:solidFill>
                  <a:schemeClr val="hlink"/>
                </a:solidFill>
                <a:hlinkClick r:id="rId3"/>
              </a:rPr>
              <a:t>https://www.freepik.com/icon/poetry_6535437#fromView=search&amp;page=1&amp;position=28&amp;uuid=1f51d791-94bd-44ec-a1f3-91e119e01fe1</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1be05c4ef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1be05c4ef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Contributors icon by @Uniconlabs on freepick: </a:t>
            </a:r>
            <a:r>
              <a:rPr lang="en" u="sng">
                <a:solidFill>
                  <a:schemeClr val="hlink"/>
                </a:solidFill>
                <a:hlinkClick r:id="rId2"/>
              </a:rPr>
              <a:t>https://www.freepik.com/icon/collaboration_6713325#fromView=search&amp;page=3&amp;position=12&amp;uuid=a4584cd3-d325-46b5-9525-451c0c8b83f1</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Paper and pen by @lutfix on freepik: </a:t>
            </a:r>
            <a:r>
              <a:rPr lang="en" u="sng">
                <a:solidFill>
                  <a:schemeClr val="hlink"/>
                </a:solidFill>
                <a:hlinkClick r:id="rId3"/>
              </a:rPr>
              <a:t>https://www.freepik.com/icon/poetry_6535437#fromView=search&amp;page=1&amp;position=28&amp;uuid=1f51d791-94bd-44ec-a1f3-91e119e01fe1</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Let the participants share how they think about it. Use this information to build the concepts based on what they have in mind in the next slides.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f290e7d8c6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f290e7d8c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Contributors icon by @Uniconlabs on freepick: </a:t>
            </a:r>
            <a:r>
              <a:rPr lang="en" u="sng">
                <a:solidFill>
                  <a:schemeClr val="hlink"/>
                </a:solidFill>
                <a:hlinkClick r:id="rId2"/>
              </a:rPr>
              <a:t>https://www.freepik.com/icon/collaboration_6713325#fromView=search&amp;page=3&amp;position=12&amp;uuid=a4584cd3-d325-46b5-9525-451c0c8b83f1</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Authors are the ones that were involved in the conceptualization of the course/material, they have also been responsible for writing the first/main draft while are hold accountable for the information and to keep it up-to-date. They are also the ones entitle the approval of the version releases. They can be involve in one or more chapter/sessions. In the project that is being developed in this course, all the group participants are allegedly authors, but if we would share this material with other groups then you might encounter contributors.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f290e7d8c6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f290e7d8c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Contributors icon by @Uniconlabs on freepick: </a:t>
            </a:r>
            <a:r>
              <a:rPr lang="en" u="sng">
                <a:solidFill>
                  <a:schemeClr val="hlink"/>
                </a:solidFill>
                <a:hlinkClick r:id="rId2"/>
              </a:rPr>
              <a:t>https://www.freepik.com/icon/collaboration_6713325#fromView=search&amp;page=3&amp;position=12&amp;uuid=a4584cd3-d325-46b5-9525-451c0c8b83f1</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Paper and pen by @lutfix on freepik: </a:t>
            </a:r>
            <a:r>
              <a:rPr lang="en" u="sng">
                <a:solidFill>
                  <a:schemeClr val="hlink"/>
                </a:solidFill>
                <a:hlinkClick r:id="rId3"/>
              </a:rPr>
              <a:t>https://www.freepik.com/icon/poetry_6535437#fromView=search&amp;page=1&amp;position=28&amp;uuid=1f51d791-94bd-44ec-a1f3-91e119e01fe1</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Contributors are those that are invited or volunteering to test, review and give feedback into the material, the exercises and the lecture environment if applicable. They might get involved in the improvement of lectures and exercises also. These people will not approve the release version and the authors are still accountable for the content. But Contributors should be acknowledged as such.</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f290e7d8c6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f290e7d8c6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Contributors icon by @Uniconlabs on freepick: </a:t>
            </a:r>
            <a:r>
              <a:rPr lang="en" u="sng">
                <a:solidFill>
                  <a:schemeClr val="hlink"/>
                </a:solidFill>
                <a:hlinkClick r:id="rId2"/>
              </a:rPr>
              <a:t>https://www.freepik.com/icon/collaboration_6713325#fromView=search&amp;page=3&amp;position=12&amp;uuid=a4584cd3-d325-46b5-9525-451c0c8b83f1</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Paper and pen by @lutfix on freepik: </a:t>
            </a:r>
            <a:r>
              <a:rPr lang="en" u="sng">
                <a:solidFill>
                  <a:schemeClr val="hlink"/>
                </a:solidFill>
                <a:hlinkClick r:id="rId3"/>
              </a:rPr>
              <a:t>https://www.freepik.com/icon/poetry_6535437#fromView=search&amp;page=1&amp;position=28&amp;uuid=1f51d791-94bd-44ec-a1f3-91e119e01fe1</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Additionally to Authors and Contributor we must not forget the institutions and/or organizations that are enabling the course development, those should also be acknowledged.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1be05c4ef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1be05c4ef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Paint and brush by @AbtoCreative on freepick: </a:t>
            </a:r>
            <a:r>
              <a:rPr lang="en" u="sng">
                <a:solidFill>
                  <a:schemeClr val="hlink"/>
                </a:solidFill>
                <a:hlinkClick r:id="rId2"/>
              </a:rPr>
              <a:t>https://www.freepik.com/icon/painting_4302155#fromView=search&amp;page=3&amp;position=2&amp;uuid=5ec71ba2-e646-48b0-9dae-9ffd04b3800c</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 I probably commented before, when we choose images for our material, is not unusual that we just look up in a browser and find amazing images, we copy them or take a print screen and … “DONE!”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after talking about licenses and authorship, attributions I believe you see where we are going and maybe I don’t even need to repeat we should immediately stop repeating this practices. Maybe I bring you one example before digging up in more discussions.</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ee1d1bc5c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ee1d1bc5c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Paint and brush by @AbtoCreative on freepick: </a:t>
            </a:r>
            <a:r>
              <a:rPr lang="en" u="sng">
                <a:solidFill>
                  <a:schemeClr val="hlink"/>
                </a:solidFill>
                <a:hlinkClick r:id="rId2"/>
              </a:rPr>
              <a:t>https://www.freepik.com/icon/painting_4302155#fromView=search&amp;page=3&amp;position=2&amp;uuid=5ec71ba2-e646-48b0-9dae-9ffd04b3800c</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Computer by @Vectorsclub on freepick: </a:t>
            </a:r>
            <a:r>
              <a:rPr lang="en" u="sng">
                <a:solidFill>
                  <a:schemeClr val="hlink"/>
                </a:solidFill>
                <a:hlinkClick r:id="rId3"/>
              </a:rPr>
              <a:t>https://www.freepik.com/icon/graphic-design_15269549#fromView=search&amp;page=1&amp;position=20&amp;uuid=71385200-e380-449d-b51a-f6f271193b9c</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Here you have the link for two images that look very </a:t>
            </a:r>
            <a:r>
              <a:rPr lang="en">
                <a:solidFill>
                  <a:schemeClr val="dk1"/>
                </a:solidFill>
              </a:rPr>
              <a:t>similar</a:t>
            </a:r>
            <a:r>
              <a:rPr lang="en">
                <a:solidFill>
                  <a:schemeClr val="dk1"/>
                </a:solidFill>
              </a:rPr>
              <a:t>, one of them is </a:t>
            </a:r>
            <a:r>
              <a:rPr lang="en">
                <a:solidFill>
                  <a:schemeClr val="dk1"/>
                </a:solidFill>
              </a:rPr>
              <a:t>trespassing</a:t>
            </a:r>
            <a:r>
              <a:rPr lang="en">
                <a:solidFill>
                  <a:schemeClr val="dk1"/>
                </a:solidFill>
              </a:rPr>
              <a:t> the limits of the original license, in this case is a police they share and it is applicable to all their images.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check on them both and then we can look into the original police.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That was a </a:t>
            </a:r>
            <a:r>
              <a:rPr lang="en">
                <a:solidFill>
                  <a:schemeClr val="dk1"/>
                </a:solidFill>
              </a:rPr>
              <a:t>previously</a:t>
            </a:r>
            <a:r>
              <a:rPr lang="en">
                <a:solidFill>
                  <a:schemeClr val="dk1"/>
                </a:solidFill>
              </a:rPr>
              <a:t> mistake I (Bruna) made in one of my courses, I found this nice image on the </a:t>
            </a:r>
            <a:r>
              <a:rPr lang="en">
                <a:solidFill>
                  <a:schemeClr val="dk1"/>
                </a:solidFill>
              </a:rPr>
              <a:t>browser</a:t>
            </a:r>
            <a:r>
              <a:rPr lang="en">
                <a:solidFill>
                  <a:schemeClr val="dk1"/>
                </a:solidFill>
              </a:rPr>
              <a:t> search and used in my </a:t>
            </a:r>
            <a:r>
              <a:rPr lang="en">
                <a:solidFill>
                  <a:schemeClr val="dk1"/>
                </a:solidFill>
              </a:rPr>
              <a:t>presentation</a:t>
            </a:r>
            <a:r>
              <a:rPr lang="en">
                <a:solidFill>
                  <a:schemeClr val="dk1"/>
                </a:solidFill>
              </a:rPr>
              <a:t>, later on when learning </a:t>
            </a:r>
            <a:r>
              <a:rPr lang="en">
                <a:solidFill>
                  <a:schemeClr val="dk1"/>
                </a:solidFill>
              </a:rPr>
              <a:t>about</a:t>
            </a:r>
            <a:r>
              <a:rPr lang="en">
                <a:solidFill>
                  <a:schemeClr val="dk1"/>
                </a:solidFill>
              </a:rPr>
              <a:t> licenses and reviewing all images in my course I found 2 images are was not supposed to be using as I was, and this was one of them.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access</a:t>
            </a:r>
            <a:r>
              <a:rPr lang="en">
                <a:solidFill>
                  <a:schemeClr val="dk1"/>
                </a:solidFill>
              </a:rPr>
              <a:t> the links, one is the oficial octocat from github and to an article about github where a slightly different octocat is used, you can see there is a small modification in the eyes.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Ask from the audience if they can see the difference, if they normally they would use he image in the article if hey have found for their material, and bring the reflexion of licenses and polices again. In the next slide you can see the octocat-github policies and discuss of thee problem in this approach.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this I used the links to avoid the problem of using an unauthorized image in an open material.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ee1d1bc5ce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ee1d1bc5ce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Octocat github original by Simon: </a:t>
            </a:r>
            <a:r>
              <a:rPr lang="en" u="sng">
                <a:solidFill>
                  <a:schemeClr val="hlink"/>
                </a:solidFill>
                <a:hlinkClick r:id="rId2"/>
              </a:rPr>
              <a:t>https://octodex.github.com/original/</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_____________ Slides notes _________________</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it is possible to see that GitHub has a strict police that resembles a CC-BY-ND license. It can be used to refer to github, but not to try to link a person or company </a:t>
            </a:r>
            <a:r>
              <a:rPr lang="en"/>
              <a:t>inadvertently to GitHub. But no adaptations are allowed. In the FAQ session of their page (</a:t>
            </a:r>
            <a:r>
              <a:rPr lang="en" u="sng">
                <a:solidFill>
                  <a:schemeClr val="hlink"/>
                </a:solidFill>
                <a:hlinkClick r:id="rId3"/>
              </a:rPr>
              <a:t>https://octodex.github.com/faq/</a:t>
            </a:r>
            <a:r>
              <a:rPr lang="en"/>
              <a:t>) you can also read in another session that other octocats that were not </a:t>
            </a:r>
            <a:r>
              <a:rPr lang="en"/>
              <a:t>created</a:t>
            </a:r>
            <a:r>
              <a:rPr lang="en"/>
              <a:t> by people </a:t>
            </a:r>
            <a:r>
              <a:rPr lang="en"/>
              <a:t>within</a:t>
            </a:r>
            <a:r>
              <a:rPr lang="en"/>
              <a:t> the company are not accepted.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ee1d1bc5c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ee1d1bc5c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Octocat github original by Simon: </a:t>
            </a:r>
            <a:r>
              <a:rPr lang="en" u="sng">
                <a:solidFill>
                  <a:schemeClr val="hlink"/>
                </a:solidFill>
                <a:hlinkClick r:id="rId2"/>
              </a:rPr>
              <a:t>https://octodex.github.com/original/</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Here it is possible to see that GitHub has a strict police that resembles a CC-BY-ND license. It can be used to refer to github, but not to try to link a person or company inadvertently to GitHub. But no adaptations are allowed. In the FAQ session of their page (</a:t>
            </a:r>
            <a:r>
              <a:rPr lang="en" u="sng">
                <a:solidFill>
                  <a:schemeClr val="hlink"/>
                </a:solidFill>
                <a:hlinkClick r:id="rId3"/>
              </a:rPr>
              <a:t>https://octodex.github.com/faq/</a:t>
            </a:r>
            <a:r>
              <a:rPr lang="en"/>
              <a:t>) you can also read in another session that other octocats that were not created by people within the company are not accepted.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ec6df001a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ec6df001a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 some time for the </a:t>
            </a:r>
            <a:r>
              <a:rPr lang="en"/>
              <a:t>participants to reflect and list who they think of acknowledging. I would expect here that they think of authors of the material and maybe some resources were they search for information. It can happen that they forget about their own collaborators, possibly they don’t know yet or have not reflect yet on how to differentiate from authors. Also might forget about videos, images and songs since this resources we are less likely to worry about to make attributions, mostly finding them on browser search. Do not give all the answers but try to guide them a bit. Answers might come in next slides.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e2a1d04500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e2a1d04500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Computer by @Vectorsclub on freepick: </a:t>
            </a:r>
            <a:r>
              <a:rPr lang="en" u="sng">
                <a:solidFill>
                  <a:schemeClr val="hlink"/>
                </a:solidFill>
                <a:hlinkClick r:id="rId2"/>
              </a:rPr>
              <a:t>https://www.freepik.com/icon/graphic-design_15269549#fromView=search&amp;page=1&amp;position=20&amp;uuid=71385200-e380-449d-b51a-f6f271193b9c</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Squares superposition corner created by author of this course and under a CC0 4.0 license </a:t>
            </a:r>
            <a:r>
              <a:rPr lang="en" u="sng">
                <a:solidFill>
                  <a:schemeClr val="hlink"/>
                </a:solidFill>
                <a:hlinkClick r:id="rId3"/>
              </a:rPr>
              <a:t>https://creativecommons.org/public-domain/cc0/</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Paint and brush by @AbtoCreative on freepick: </a:t>
            </a:r>
            <a:r>
              <a:rPr lang="en" u="sng">
                <a:solidFill>
                  <a:schemeClr val="hlink"/>
                </a:solidFill>
                <a:hlinkClick r:id="rId4"/>
              </a:rPr>
              <a:t>https://www.freepik.com/icon/painting_4302155#fromView=search&amp;page=3&amp;position=2&amp;uuid=5ec71ba2-e646-48b0-9dae-9ffd04b3800c</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 want to use an image you find online, make sure to check the license and the police, it could be that this image has a restrictive license or even close access or is linked to payment. If you cannot find, the advisable measure is not to use it. The easiest way to circuvein this challenge is to look into image/icon/illustrations in dedicated websites that will make easy to know the license/policy and the author/owner.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 have personally been using  a lot FreePik, one of the examples listed this slide. There, as much as in Unsplash and Pexels to cite some, you can filter by free licenses and premium ones. They will make it easy for you to know who you should attribute, and even what you can do. Mostly they have premium options that will include more images and also allow to avoid attributions, even though I would advise to whenever possible, even if you a Public domain or CC0 include attribution or at least the link for the original source, this way is easier for other to (re)use it later.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are more beyond the ones I’ve exemplified here, so take the chance to look for more of those websites when you are in creative mode.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ee1d1bc5c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ee1d1bc5c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Compass set by @Vectorsclub on freepick: </a:t>
            </a:r>
            <a:r>
              <a:rPr lang="en" u="sng">
                <a:solidFill>
                  <a:schemeClr val="hlink"/>
                </a:solidFill>
                <a:hlinkClick r:id="rId2"/>
              </a:rPr>
              <a:t>https://www.freepik.com/icon/compass_15268335#fromView=search&amp;page=1&amp;position=9&amp;uuid=7855d1b6-a92f-47c7-b889-549e9eab771b</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Squares superposition corner created by author of this course and under a CC0 4.0 license </a:t>
            </a:r>
            <a:r>
              <a:rPr lang="en" u="sng">
                <a:solidFill>
                  <a:schemeClr val="hlink"/>
                </a:solidFill>
                <a:hlinkClick r:id="rId3"/>
              </a:rPr>
              <a:t>https://creativecommons.org/public-domain/cc0/</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Paint and brush by @AbtoCreative on freepick: </a:t>
            </a:r>
            <a:r>
              <a:rPr lang="en" u="sng">
                <a:solidFill>
                  <a:schemeClr val="hlink"/>
                </a:solidFill>
                <a:hlinkClick r:id="rId4"/>
              </a:rPr>
              <a:t>https://www.freepik.com/icon/painting_4302155#fromView=search&amp;page=3&amp;position=2&amp;uuid=5ec71ba2-e646-48b0-9dae-9ffd04b3800c</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Another option, that you also had the chance to see in this lesson, is to make your own illustrations, the you can freely use and you will choose your own licenses. Inkscape is a free to use illustrator program, while Adobe is maybe more famous but not free. In both you have the same possibilities, choose your favorite and have some fun.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this course we will not show you how to use them since there is a learning curve and it would require at least half a day to get you started.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option probably requires, also, more time investment that not always we have if the list of tasks in our hands. But keep this option in mind.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When going for this consider the SVG, this is the FAIRst of the images formats because it will allow to easily adapt, remix, build upon then a PNG or a JPEG. Usually you open it in your illustrator and you can anything you want. The resolution is maintained since it is a vector what also allows to easily adapt sizes to any needed dimension. From SVG you can easily convert into other formats.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While PNG and JPEG are the most commonly found formats, they are not so easily modified and they resolution fix to their original “build”.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ee1d1bc5ce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ee1d1bc5ce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Compass set by @Vectorsclub on freepick: </a:t>
            </a:r>
            <a:r>
              <a:rPr lang="en" u="sng">
                <a:solidFill>
                  <a:schemeClr val="hlink"/>
                </a:solidFill>
                <a:hlinkClick r:id="rId2"/>
              </a:rPr>
              <a:t>https://www.freepik.com/icon/compass_15268335#fromView=search&amp;page=1&amp;position=9&amp;uuid=7855d1b6-a92f-47c7-b889-549e9eab771b</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Squares superposition corner created by author of this course and under a CC0 4.0 license </a:t>
            </a:r>
            <a:r>
              <a:rPr lang="en" u="sng">
                <a:solidFill>
                  <a:schemeClr val="hlink"/>
                </a:solidFill>
                <a:hlinkClick r:id="rId3"/>
              </a:rPr>
              <a:t>https://creativecommons.org/public-domain/cc0/</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Paint and brush by @AbtoCreative on freepick: </a:t>
            </a:r>
            <a:r>
              <a:rPr lang="en" u="sng">
                <a:solidFill>
                  <a:schemeClr val="hlink"/>
                </a:solidFill>
                <a:hlinkClick r:id="rId4"/>
              </a:rPr>
              <a:t>https://www.freepik.com/icon/painting_4302155#fromView=search&amp;page=3&amp;position=2&amp;uuid=5ec71ba2-e646-48b0-9dae-9ffd04b3800c</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Just a reminder that there is a learning curve and more time investment then looking up in the internet. Tho finding licensed images on the internet will also take more time then taking random images you find in a fast browser search!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it is important!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include this is our planning.</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1be05c4ef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1be05c4ef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Ai assistant by @Freepik: </a:t>
            </a:r>
            <a:r>
              <a:rPr lang="en" u="sng">
                <a:solidFill>
                  <a:schemeClr val="hlink"/>
                </a:solidFill>
                <a:hlinkClick r:id="rId2"/>
              </a:rPr>
              <a:t>https://www.freepik.com/icon/ai-assistant_14247371#fromView=search&amp;page=1&amp;position=4&amp;uuid=72609963-4de7-4115-ba4c-7127049de747</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1be05c4ef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1be05c4ef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Ai assistant by @Freepik: </a:t>
            </a:r>
            <a:r>
              <a:rPr lang="en" u="sng">
                <a:solidFill>
                  <a:schemeClr val="hlink"/>
                </a:solidFill>
                <a:hlinkClick r:id="rId2"/>
              </a:rPr>
              <a:t>https://www.freepik.com/icon/ai-assistant_14247371#fromView=search&amp;page=1&amp;position=4&amp;uuid=72609963-4de7-4115-ba4c-7127049de747</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Ask if they’ve used and for what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1be05c4ef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1be05c4ef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AI drawing: </a:t>
            </a:r>
            <a:r>
              <a:rPr lang="en" u="sng">
                <a:solidFill>
                  <a:schemeClr val="hlink"/>
                </a:solidFill>
                <a:hlinkClick r:id="rId2"/>
              </a:rPr>
              <a:t>https://www.freepik.com/icon/ai-file_1791897#fromView=search&amp;page=1&amp;position=24&amp;uuid=d859101d-8ece-4f9f-9bcc-d30022f38bf9</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Paint and brush by @AbtoCreative on freepick: </a:t>
            </a:r>
            <a:r>
              <a:rPr lang="en" u="sng">
                <a:solidFill>
                  <a:schemeClr val="hlink"/>
                </a:solidFill>
                <a:hlinkClick r:id="rId3"/>
              </a:rPr>
              <a:t>https://www.freepik.com/icon/painting_4302155#fromView=search&amp;page=3&amp;position=2&amp;uuid=5ec71ba2-e646-48b0-9dae-9ffd04b3800c</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Describe the process shortly and reflect with them who they think owns the image generated by AI</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1be05c4ef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1be05c4ef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AI drawing: </a:t>
            </a:r>
            <a:r>
              <a:rPr lang="en" u="sng">
                <a:solidFill>
                  <a:schemeClr val="hlink"/>
                </a:solidFill>
                <a:hlinkClick r:id="rId2"/>
              </a:rPr>
              <a:t>https://www.freepik.com/icon/ai-file_1791897#fromView=search&amp;page=1&amp;position=24&amp;uuid=d859101d-8ece-4f9f-9bcc-d30022f38bf9</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Paint and brush by @AbtoCreative on freepick: </a:t>
            </a:r>
            <a:r>
              <a:rPr lang="en" u="sng">
                <a:solidFill>
                  <a:schemeClr val="hlink"/>
                </a:solidFill>
                <a:hlinkClick r:id="rId3"/>
              </a:rPr>
              <a:t>https://www.freepik.com/icon/painting_4302155#fromView=search&amp;page=3&amp;position=2&amp;uuid=5ec71ba2-e646-48b0-9dae-9ffd04b3800c</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is some ongoing discussion and reflections that the owners of the models could have some right over it since it was created with their model, others defend that if you’ve prompted it, since you are the thinking mind behind describing what is expected then the person behind the computer is the one to owns it. On that matter the updated policies make sure to give up any rights that there could be.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That leaves to the prompter some more responsibility, because since mostly we don’t have information about the data used to train the models we cannot be sure if they’ve kept out images that are copyrighted. So you/us need to be careful that copyrighted images might not be incorporated in the genAI images that we are using.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the upcoming slides I’ll try to summarize some things you can try to minimize the risk of bumping into this issue.</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ef1d04224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ef1d04224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Ai assistant by @Freepik: </a:t>
            </a:r>
            <a:r>
              <a:rPr lang="en" u="sng">
                <a:solidFill>
                  <a:schemeClr val="hlink"/>
                </a:solidFill>
                <a:hlinkClick r:id="rId2"/>
              </a:rPr>
              <a:t>https://www.freepik.com/icon/ai-assistant_14247371#fromView=search&amp;page=1&amp;position=4&amp;uuid=72609963-4de7-4115-ba4c-7127049de747</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The 1st thing is to try to create sufficiently different images from what is out there. Being very general might bring up things that are similar to pre-existante, but citing references can also bring very similar results.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must remember these are statical based models, so ther more something is referenced in the internet usually more representative in the models, more likely it will be similar.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I’ll give you two examples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f36c9604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f36c9604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Ai assistant by @Freepik: </a:t>
            </a:r>
            <a:r>
              <a:rPr lang="en" u="sng">
                <a:solidFill>
                  <a:schemeClr val="hlink"/>
                </a:solidFill>
                <a:hlinkClick r:id="rId2"/>
              </a:rPr>
              <a:t>https://www.freepik.com/icon/ai-assistant_14247371#fromView=search&amp;page=1&amp;position=4&amp;uuid=72609963-4de7-4115-ba4c-7127049de747</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Asking to have Van Gogh as a reference will bring a lot of similar drawing in his paint style but also beyond his style it might be almost direct to an attempt of replicate. In this case it should be ok since his work is under public domain (we’ve have already discussed licenses)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ef1d04224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ef1d04224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Ai assistant by @Freepik: </a:t>
            </a:r>
            <a:r>
              <a:rPr lang="en" u="sng">
                <a:solidFill>
                  <a:schemeClr val="hlink"/>
                </a:solidFill>
                <a:hlinkClick r:id="rId2"/>
              </a:rPr>
              <a:t>https://www.freepik.com/icon/ai-assistant_14247371#fromView=search&amp;page=1&amp;position=4&amp;uuid=72609963-4de7-4115-ba4c-7127049de747</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In other hands any mentions to the Disney world might get you in trouble since they have very strict copyrights rules. The biggest challenge is that in some models even a non-direct mention can bring this references and in sometimes is close to identical to the original as you can see in the example from Gary Marcus (see more about his tests </a:t>
            </a:r>
            <a:r>
              <a:rPr lang="en" u="sng">
                <a:solidFill>
                  <a:schemeClr val="hlink"/>
                </a:solidFill>
                <a:hlinkClick r:id="rId3"/>
              </a:rPr>
              <a:t>https://spectrum.ieee.org/midjourney-copyright</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this cases they can claim copyrights and in the current stat of art disputes might be evaluated case-by-case</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edd3a84e4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edd3a84e4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_____________ Icons Attribution and link _________________</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Contributors </a:t>
            </a:r>
            <a:r>
              <a:rPr lang="en"/>
              <a:t>icon by @Uniconlabs on freepick: </a:t>
            </a:r>
            <a:r>
              <a:rPr lang="en" u="sng">
                <a:solidFill>
                  <a:schemeClr val="hlink"/>
                </a:solidFill>
                <a:hlinkClick r:id="rId2"/>
              </a:rPr>
              <a:t>https://www.freepik.com/icon/collaboration_6713325#fromView=search&amp;page=3&amp;position=12&amp;uuid=a4584cd3-d325-46b5-9525-451c0c8b83f1</a:t>
            </a:r>
            <a:r>
              <a:rPr lang="en"/>
              <a:t>, Free for commercial use WITH ATTRIBUTION license * </a:t>
            </a:r>
            <a:r>
              <a:rPr lang="en"/>
              <a:t> </a:t>
            </a:r>
            <a:endParaRPr/>
          </a:p>
          <a:p>
            <a:pPr indent="0" lvl="0" marL="0" rtl="0" algn="l">
              <a:spcBef>
                <a:spcPts val="0"/>
              </a:spcBef>
              <a:spcAft>
                <a:spcPts val="0"/>
              </a:spcAft>
              <a:buNone/>
            </a:pPr>
            <a:r>
              <a:rPr lang="en"/>
              <a:t>Paint and brush by @AbtoCreative on freepick: </a:t>
            </a:r>
            <a:r>
              <a:rPr lang="en" u="sng">
                <a:solidFill>
                  <a:schemeClr val="hlink"/>
                </a:solidFill>
                <a:hlinkClick r:id="rId3"/>
              </a:rPr>
              <a:t>https://www.freepik.com/icon/painting_4302155#fromView=search&amp;page=3&amp;position=2&amp;uuid=5ec71ba2-e646-48b0-9dae-9ffd04b3800c</a:t>
            </a:r>
            <a:r>
              <a:rPr lang="en"/>
              <a:t> </a:t>
            </a:r>
            <a:r>
              <a:rPr lang="en">
                <a:solidFill>
                  <a:schemeClr val="dk1"/>
                </a:solidFill>
              </a:rPr>
              <a:t>, Free for commercial use WITH ATTRIBUTION license * </a:t>
            </a:r>
            <a:endParaRPr/>
          </a:p>
          <a:p>
            <a:pPr indent="0" lvl="0" marL="0" rtl="0" algn="l">
              <a:spcBef>
                <a:spcPts val="0"/>
              </a:spcBef>
              <a:spcAft>
                <a:spcPts val="0"/>
              </a:spcAft>
              <a:buNone/>
            </a:pPr>
            <a:r>
              <a:rPr lang="en"/>
              <a:t>Paper and pen by @lutfix on freepik: </a:t>
            </a:r>
            <a:r>
              <a:rPr lang="en" u="sng">
                <a:solidFill>
                  <a:schemeClr val="hlink"/>
                </a:solidFill>
                <a:hlinkClick r:id="rId4"/>
              </a:rPr>
              <a:t>https://www.freepik.com/icon/poetry_6535437#fromView=search&amp;page=1&amp;position=28&amp;uuid=1f51d791-94bd-44ec-a1f3-91e119e01fe1</a:t>
            </a:r>
            <a:r>
              <a:rPr lang="en"/>
              <a:t> </a:t>
            </a:r>
            <a:r>
              <a:rPr lang="en">
                <a:solidFill>
                  <a:schemeClr val="dk1"/>
                </a:solidFill>
              </a:rPr>
              <a:t>, Free for commercial use WITH ATTRIBUTION license * </a:t>
            </a:r>
            <a:endParaRPr/>
          </a:p>
          <a:p>
            <a:pPr indent="0" lvl="0" marL="0" rtl="0" algn="l">
              <a:spcBef>
                <a:spcPts val="0"/>
              </a:spcBef>
              <a:spcAft>
                <a:spcPts val="0"/>
              </a:spcAft>
              <a:buNone/>
            </a:pPr>
            <a:r>
              <a:rPr lang="en"/>
              <a:t>Ai assistant by @Freepik: </a:t>
            </a:r>
            <a:r>
              <a:rPr lang="en" u="sng">
                <a:solidFill>
                  <a:schemeClr val="hlink"/>
                </a:solidFill>
                <a:hlinkClick r:id="rId5"/>
              </a:rPr>
              <a:t>https://www.freepik.com/icon/ai-assistant_14247371#fromView=search&amp;page=1&amp;position=4&amp;uuid=72609963-4de7-4115-ba4c-7127049de747</a:t>
            </a:r>
            <a:r>
              <a:rPr lang="en">
                <a:solidFill>
                  <a:schemeClr val="dk1"/>
                </a:solidFill>
              </a:rPr>
              <a:t>, Free for commercial use WITH ATTRIBUTION license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Here you have the space to complement the answers. The Authors should be acknowledged for their par in the creation of training material, but also if something is re-used, remixes, adapted, etc. The source authors and material need to be properly attributed.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When creating training material usually others might review, test and participate in indirect ways or smaller scales, these are the contributors and they must be referred in the material. Usually when creating material we also use images and videos to illustrate the presentation or other material (see more about types of training material in the related session of this course) Despite of being used to just copy images from the internet we should always make attribution to the authors and sometimes to the image holder.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See for the example in this slide, all the icons have their attribution and in the slides notes you can see the attribution and the link to the original source. Same should be done if you are citing another material or article, include the link to the original source! For generative AI (genAI) tools, we might need to reflect a bit more: Who is the author and the owner?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this point give the participants some time to express their opinion, keep that in mind when you come to the specific session so you can use their observations for discussions and to build upon.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ef1d04224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ef1d04224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Ai assistant by @Freepik: </a:t>
            </a:r>
            <a:r>
              <a:rPr lang="en" u="sng">
                <a:solidFill>
                  <a:schemeClr val="hlink"/>
                </a:solidFill>
                <a:hlinkClick r:id="rId2"/>
              </a:rPr>
              <a:t>https://www.freepik.com/icon/ai-assistant_14247371#fromView=search&amp;page=1&amp;position=4&amp;uuid=72609963-4de7-4115-ba4c-7127049de747</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is why it is advised to use it more for inspiration before and human interference should be combined. Prompt ideas, get them into the illustrator and adjust them.</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ef1d04224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ef1d04224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Ai assistant by @Freepik: </a:t>
            </a:r>
            <a:r>
              <a:rPr lang="en" u="sng">
                <a:solidFill>
                  <a:schemeClr val="hlink"/>
                </a:solidFill>
                <a:hlinkClick r:id="rId2"/>
              </a:rPr>
              <a:t>https://www.freepik.com/icon/ai-assistant_14247371#fromView=search&amp;page=1&amp;position=4&amp;uuid=72609963-4de7-4115-ba4c-7127049de747</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Again, is good to remember as an statical model trained with a lot of the content in the internet, so it might reflect societal challenges such as ageism, sexism, classism, racism. So it is important to actively act into writing prompts to avoid or minimize it, you might need some reiterations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one of the example images extracted from the journal article written by TJ thomson and RJ Thoma you can when asked to draw a representations of a journalist one man and one women, man are older and have therefore some wrinkles . While women are wonger and don’t have wrinkles. In both we see some more light skin tons features and conservative looks.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be mindful when referring to others works, avoiding generalizations and acting against this biases.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ef1d04224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ef1d04224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Ai assistant by @Freepik: </a:t>
            </a:r>
            <a:r>
              <a:rPr lang="en" u="sng">
                <a:solidFill>
                  <a:schemeClr val="hlink"/>
                </a:solidFill>
                <a:hlinkClick r:id="rId2"/>
              </a:rPr>
              <a:t>https://www.freepik.com/icon/ai-assistant_14247371#fromView=search&amp;page=1&amp;position=4&amp;uuid=72609963-4de7-4115-ba4c-7127049de747</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 helpful step, specially to try to track for copyrighted references is to do reverse image search. You have an example here that shows a lot of alike images, in this case they are all generated by AI and don’t seem to have copyrighted elements. Nonetheless you can observe that there is a tendency where images look very similar. Probably these images are used back to keep training the models.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ef1d04224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ef1d04224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Ai assistant by @Freepik: </a:t>
            </a:r>
            <a:r>
              <a:rPr lang="en" u="sng">
                <a:solidFill>
                  <a:schemeClr val="hlink"/>
                </a:solidFill>
                <a:hlinkClick r:id="rId2"/>
              </a:rPr>
              <a:t>https://www.freepik.com/icon/ai-assistant_14247371#fromView=search&amp;page=1&amp;position=4&amp;uuid=72609963-4de7-4115-ba4c-7127049de747</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Whenever you do, you have checked all the before is good to make clear that AI was used and which tool and model version was used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ef1d04224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ef1d04224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Ai assistant by @Freepik: </a:t>
            </a:r>
            <a:r>
              <a:rPr lang="en" u="sng">
                <a:solidFill>
                  <a:schemeClr val="hlink"/>
                </a:solidFill>
                <a:hlinkClick r:id="rId2"/>
              </a:rPr>
              <a:t>https://www.freepik.com/icon/ai-assistant_14247371#fromView=search&amp;page=1&amp;position=4&amp;uuid=72609963-4de7-4115-ba4c-7127049de747</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when possible save the prompt as image data and always check the policies since they are being constantly updated. I’ll give two examples in the upcoming slides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ef1d04224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ef1d04224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Ai assistant by @Freepik: </a:t>
            </a:r>
            <a:r>
              <a:rPr lang="en" u="sng">
                <a:solidFill>
                  <a:schemeClr val="hlink"/>
                </a:solidFill>
                <a:hlinkClick r:id="rId2"/>
              </a:rPr>
              <a:t>https://www.freepik.com/icon/ai-assistant_14247371#fromView=search&amp;page=1&amp;position=4&amp;uuid=72609963-4de7-4115-ba4c-7127049de747</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ef1d042242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ef1d042242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Ai assistant by @Freepik: </a:t>
            </a:r>
            <a:r>
              <a:rPr lang="en" u="sng">
                <a:solidFill>
                  <a:schemeClr val="hlink"/>
                </a:solidFill>
                <a:hlinkClick r:id="rId2"/>
              </a:rPr>
              <a:t>https://www.freepik.com/icon/ai-assistant_14247371#fromView=search&amp;page=1&amp;position=4&amp;uuid=72609963-4de7-4115-ba4c-7127049de747</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ef1d042242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ef1d042242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Ai assistant by @Freepik: </a:t>
            </a:r>
            <a:r>
              <a:rPr lang="en" u="sng">
                <a:solidFill>
                  <a:schemeClr val="hlink"/>
                </a:solidFill>
                <a:hlinkClick r:id="rId2"/>
              </a:rPr>
              <a:t>https://www.freepik.com/icon/ai-assistant_14247371#fromView=search&amp;page=1&amp;position=4&amp;uuid=72609963-4de7-4115-ba4c-7127049de747</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ef1d042242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ef1d04224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Ai assistant by @Freepik: </a:t>
            </a:r>
            <a:r>
              <a:rPr lang="en" u="sng">
                <a:solidFill>
                  <a:schemeClr val="hlink"/>
                </a:solidFill>
                <a:hlinkClick r:id="rId2"/>
              </a:rPr>
              <a:t>https://www.freepik.com/icon/ai-assistant_14247371#fromView=search&amp;page=1&amp;position=4&amp;uuid=72609963-4de7-4115-ba4c-7127049de747</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ec6df001aa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ec6df001aa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f290e7d8c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f290e7d8c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Stamp V by @Smashicons on freepick: </a:t>
            </a:r>
            <a:r>
              <a:rPr lang="en" u="sng">
                <a:solidFill>
                  <a:schemeClr val="hlink"/>
                </a:solidFill>
                <a:hlinkClick r:id="rId2"/>
              </a:rPr>
              <a:t>https://www.freepik.com/icon/stamp_1507479#fromView=search&amp;page=2&amp;position=15&amp;uuid=4f1fd208-0787-4721-b76b-829814fc056e</a:t>
            </a:r>
            <a:r>
              <a:rPr lang="en"/>
              <a:t> </a:t>
            </a:r>
            <a:r>
              <a:rPr lang="en">
                <a:solidFill>
                  <a:schemeClr val="dk1"/>
                </a:solidFill>
              </a:rPr>
              <a:t>, Free for commercial use WITH ATTRIBUTION license * </a:t>
            </a:r>
            <a:endParaRPr/>
          </a:p>
          <a:p>
            <a:pPr indent="0" lvl="0" marL="0" rtl="0" algn="l">
              <a:spcBef>
                <a:spcPts val="0"/>
              </a:spcBef>
              <a:spcAft>
                <a:spcPts val="0"/>
              </a:spcAft>
              <a:buNone/>
            </a:pPr>
            <a:r>
              <a:rPr lang="en"/>
              <a:t>Stamp X </a:t>
            </a:r>
            <a:r>
              <a:rPr lang="en"/>
              <a:t>by @Smashicons on freepick</a:t>
            </a:r>
            <a:r>
              <a:rPr lang="en"/>
              <a:t>: </a:t>
            </a:r>
            <a:r>
              <a:rPr lang="en" u="sng">
                <a:solidFill>
                  <a:schemeClr val="hlink"/>
                </a:solidFill>
                <a:hlinkClick r:id="rId3"/>
              </a:rPr>
              <a:t>https://www.freepik.com/icon/stamp_1507480#fromView=search&amp;page=2&amp;position=14&amp;uuid=4f1fd208-0787-4721-b76b-829814fc056e</a:t>
            </a:r>
            <a:r>
              <a:rPr lang="en"/>
              <a:t> </a:t>
            </a:r>
            <a:r>
              <a:rPr lang="en">
                <a:solidFill>
                  <a:schemeClr val="dk1"/>
                </a:solidFill>
              </a:rPr>
              <a:t>, Free for commercial use WITH ATTRIBUTION license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Contributors icon by @Uniconlabs on freepick: </a:t>
            </a:r>
            <a:r>
              <a:rPr lang="en" u="sng">
                <a:solidFill>
                  <a:schemeClr val="hlink"/>
                </a:solidFill>
                <a:hlinkClick r:id="rId4"/>
              </a:rPr>
              <a:t>https://www.freepik.com/icon/collaboration_6713325#fromView=search&amp;page=3&amp;position=12&amp;uuid=a4584cd3-d325-46b5-9525-451c0c8b83f1</a:t>
            </a:r>
            <a:r>
              <a:rPr lang="en">
                <a:solidFill>
                  <a:schemeClr val="dk1"/>
                </a:solidFill>
              </a:rPr>
              <a:t> , Free for commercial use WITH ATTRIBUTION license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Paint and brush by @AbtoCreative on freepick: </a:t>
            </a:r>
            <a:r>
              <a:rPr lang="en" u="sng">
                <a:solidFill>
                  <a:schemeClr val="hlink"/>
                </a:solidFill>
                <a:hlinkClick r:id="rId5"/>
              </a:rPr>
              <a:t>https://www.freepik.com/icon/painting_4302155#fromView=search&amp;page=3&amp;position=2&amp;uuid=5ec71ba2-e646-48b0-9dae-9ffd04b3800c</a:t>
            </a:r>
            <a:r>
              <a:rPr lang="en">
                <a:solidFill>
                  <a:schemeClr val="dk1"/>
                </a:solidFill>
              </a:rPr>
              <a:t> , Free for commercial use WITH ATTRIBUTION license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Paper and pen by @lutfix on freepik: </a:t>
            </a:r>
            <a:r>
              <a:rPr lang="en" u="sng">
                <a:solidFill>
                  <a:schemeClr val="hlink"/>
                </a:solidFill>
                <a:hlinkClick r:id="rId6"/>
              </a:rPr>
              <a:t>https://www.freepik.com/icon/poetry_6535437#fromView=search&amp;page=1&amp;position=28&amp;uuid=1f51d791-94bd-44ec-a1f3-91e119e01fe1</a:t>
            </a:r>
            <a:r>
              <a:rPr lang="en">
                <a:solidFill>
                  <a:schemeClr val="dk1"/>
                </a:solidFill>
              </a:rPr>
              <a:t> , Free for commercial use WITH ATTRIBUTION license * </a:t>
            </a:r>
            <a:endParaRPr>
              <a:solidFill>
                <a:schemeClr val="dk1"/>
              </a:solidFill>
            </a:endParaRPr>
          </a:p>
          <a:p>
            <a:pPr indent="0" lvl="0" marL="0" rtl="0" algn="l">
              <a:spcBef>
                <a:spcPts val="0"/>
              </a:spcBef>
              <a:spcAft>
                <a:spcPts val="0"/>
              </a:spcAft>
              <a:buNone/>
            </a:pPr>
            <a:r>
              <a:rPr lang="en">
                <a:solidFill>
                  <a:schemeClr val="dk1"/>
                </a:solidFill>
              </a:rPr>
              <a:t>Ai assistant by @Freepik: </a:t>
            </a:r>
            <a:r>
              <a:rPr lang="en" u="sng">
                <a:solidFill>
                  <a:schemeClr val="hlink"/>
                </a:solidFill>
                <a:hlinkClick r:id="rId7"/>
              </a:rPr>
              <a:t>https://www.freepik.com/icon/ai-assistant_14247371#fromView=search&amp;page=1&amp;position=4&amp;uuid=72609963-4de7-4115-ba4c-7127049de747</a:t>
            </a:r>
            <a:r>
              <a:rPr lang="en">
                <a:solidFill>
                  <a:schemeClr val="dk1"/>
                </a:solidFill>
              </a:rPr>
              <a:t>, Free for commercial use WITH ATTRIBUTION license *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All of these will be in some level related to the licenses and policies that come along with the material/resource. We will discuss different types of licenses, but in both cases (licenses or policies) have the intention to clarify what you can, cannot or must do when re-using this resource, they might even restrict or prohibit the re-use. What if you cannot find a license or a police?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Again, give them some time to think and share thoughts about this question!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edd3a84e4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edd3a84e4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Stamp V by @Smashicons on freepick: </a:t>
            </a:r>
            <a:r>
              <a:rPr lang="en" u="sng">
                <a:solidFill>
                  <a:schemeClr val="hlink"/>
                </a:solidFill>
                <a:hlinkClick r:id="rId2"/>
              </a:rPr>
              <a:t>https://www.freepik.com/icon/stamp_1507479#fromView=search&amp;page=2&amp;position=15&amp;uuid=4f1fd208-0787-4721-b76b-829814fc056e</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Stamp X by @Smashicons on freepick: </a:t>
            </a:r>
            <a:r>
              <a:rPr lang="en" u="sng">
                <a:solidFill>
                  <a:schemeClr val="hlink"/>
                </a:solidFill>
                <a:hlinkClick r:id="rId3"/>
              </a:rPr>
              <a:t>https://www.freepik.com/icon/stamp_1507480#fromView=search&amp;page=2&amp;position=14&amp;uuid=4f1fd208-0787-4721-b76b-829814fc056e</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Contributors icon by @Uniconlabs on freepick: </a:t>
            </a:r>
            <a:r>
              <a:rPr lang="en" u="sng">
                <a:solidFill>
                  <a:schemeClr val="hlink"/>
                </a:solidFill>
                <a:hlinkClick r:id="rId4"/>
              </a:rPr>
              <a:t>https://www.freepik.com/icon/collaboration_6713325#fromView=search&amp;page=3&amp;position=12&amp;uuid=a4584cd3-d325-46b5-9525-451c0c8b83f1</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Paint and brush by @AbtoCreative on freepick: </a:t>
            </a:r>
            <a:r>
              <a:rPr lang="en" u="sng">
                <a:solidFill>
                  <a:schemeClr val="hlink"/>
                </a:solidFill>
                <a:hlinkClick r:id="rId5"/>
              </a:rPr>
              <a:t>https://www.freepik.com/icon/painting_4302155#fromView=search&amp;page=3&amp;position=2&amp;uuid=5ec71ba2-e646-48b0-9dae-9ffd04b3800c</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Paper and pen by @lutfix on freepik: </a:t>
            </a:r>
            <a:r>
              <a:rPr lang="en" u="sng">
                <a:solidFill>
                  <a:schemeClr val="hlink"/>
                </a:solidFill>
                <a:hlinkClick r:id="rId6"/>
              </a:rPr>
              <a:t>https://www.freepik.com/icon/poetry_6535437#fromView=search&amp;page=1&amp;position=28&amp;uuid=1f51d791-94bd-44ec-a1f3-91e119e01fe1</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Ai assistant by @Freepik: </a:t>
            </a:r>
            <a:r>
              <a:rPr lang="en" u="sng">
                <a:solidFill>
                  <a:schemeClr val="hlink"/>
                </a:solidFill>
                <a:hlinkClick r:id="rId7"/>
              </a:rPr>
              <a:t>https://www.freepik.com/icon/ai-assistant_14247371#fromView=search&amp;page=1&amp;position=4&amp;uuid=72609963-4de7-4115-ba4c-7127049de747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orange we have the Authors and Contributors, and here I want to make the point that those are not always related to the license or police, since from the perspective of content creators we need to reflect on it regardless of the license. We need to acknowledge who are the authors and contributors of the resources we are creating or participating on the creation. But we will talk it further in the following session. So far what we did is to introduce all the points of view we will approach and start some reflections.</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1be05c4ef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1be05c4ef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Stamp V by @Smashicons on freepick: </a:t>
            </a:r>
            <a:r>
              <a:rPr lang="en" u="sng">
                <a:solidFill>
                  <a:schemeClr val="hlink"/>
                </a:solidFill>
                <a:hlinkClick r:id="rId2"/>
              </a:rPr>
              <a:t>https://www.freepik.com/icon/stamp_1507479#fromView=search&amp;page=2&amp;position=15&amp;uuid=4f1fd208-0787-4721-b76b-829814fc056e</a:t>
            </a:r>
            <a:r>
              <a:rPr lang="en">
                <a:solidFill>
                  <a:schemeClr val="dk1"/>
                </a:solidFill>
              </a:rPr>
              <a:t> , Free for commercial use WITH ATTRIBUTION license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Stamp X by @Smashicons on freepick: </a:t>
            </a:r>
            <a:r>
              <a:rPr lang="en" u="sng">
                <a:solidFill>
                  <a:schemeClr val="hlink"/>
                </a:solidFill>
                <a:hlinkClick r:id="rId3"/>
              </a:rPr>
              <a:t>https://www.freepik.com/icon/stamp_1507480#fromView=search&amp;page=2&amp;position=14&amp;uuid=4f1fd208-0787-4721-b76b-829814fc056e</a:t>
            </a:r>
            <a:r>
              <a:rPr lang="en">
                <a:solidFill>
                  <a:schemeClr val="dk1"/>
                </a:solidFill>
              </a:rPr>
              <a:t> , Free for commercial use WITH ATTRIBUTION license *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ec6df001aa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ec6df001aa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Stamp V by @Smashicons on freepick: </a:t>
            </a:r>
            <a:r>
              <a:rPr lang="en" u="sng">
                <a:solidFill>
                  <a:schemeClr val="hlink"/>
                </a:solidFill>
                <a:hlinkClick r:id="rId2"/>
              </a:rPr>
              <a:t>https://www.freepik.com/icon/stamp_1507479#fromView=search&amp;page=2&amp;position=15&amp;uuid=4f1fd208-0787-4721-b76b-829814fc056e</a:t>
            </a:r>
            <a:r>
              <a:rPr lang="en">
                <a:solidFill>
                  <a:schemeClr val="dk1"/>
                </a:solidFill>
              </a:rPr>
              <a:t> , Free for commercial use WITH ATTRIBUTION license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Reusable and Accessible, by Bruna, from </a:t>
            </a:r>
            <a:r>
              <a:rPr lang="en" u="sng">
                <a:solidFill>
                  <a:schemeClr val="hlink"/>
                </a:solidFill>
                <a:hlinkClick r:id="rId3"/>
              </a:rPr>
              <a:t>https://docs.google.com/presentation/d/1JGVo7zzt_h-cBFS78Eh5m5TMsin6PLVd9wmmMnLEuCA/edit#slide=id.p</a:t>
            </a:r>
            <a:r>
              <a:rPr lang="en">
                <a:solidFill>
                  <a:schemeClr val="dk1"/>
                </a:solidFill>
              </a:rPr>
              <a:t> : CC0 4.0 license </a:t>
            </a:r>
            <a:r>
              <a:rPr lang="en" u="sng">
                <a:solidFill>
                  <a:schemeClr val="hlink"/>
                </a:solidFill>
                <a:hlinkClick r:id="rId4"/>
              </a:rPr>
              <a:t>https://creativecommons.org/public-domain/cc0/</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In the case of training materials the most commonly used kind of license is the </a:t>
            </a:r>
            <a:r>
              <a:rPr lang="en" u="sng">
                <a:solidFill>
                  <a:schemeClr val="hlink"/>
                </a:solidFill>
                <a:hlinkClick r:id="rId5"/>
              </a:rPr>
              <a:t>creative commons</a:t>
            </a:r>
            <a:r>
              <a:rPr lang="en"/>
              <a:t> (CC) license, while for software you have other options that are advised and we will not cover here. Before I come to show you the options of CC licenses, once you choose one there are a few things you should consider. The licenses can not be revoked, meaning if you have updated your license this new terms and conditions are only applicable to new users, old ones remain entitle the rules of when they got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important is that if you are creating it for your Job/company/Institution you probably don’t hold  the ownership and therefore are not the one to choose the license. Of Course you can choose it in the name of your company but you must follow their practices or maybe you may consult with one of your superiors when doing it for the first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in this course, we advocate for FAIR and OPEN so you will pay attention and our material in under a CCBYNC license, what all of this means you are about to find out.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ee1d1bc5c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ee1d1bc5c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_____________ Icons Attribution and link _________________</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Stamp V by @Smashicons on freepick: </a:t>
            </a:r>
            <a:r>
              <a:rPr lang="en" u="sng">
                <a:solidFill>
                  <a:schemeClr val="hlink"/>
                </a:solidFill>
                <a:hlinkClick r:id="rId2"/>
              </a:rPr>
              <a:t>https://www.freepik.com/icon/stamp_1507479#fromView=search&amp;page=2&amp;position=15&amp;uuid=4f1fd208-0787-4721-b76b-829814fc056e</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Reusable and Accessible created by author of this course and under a CC0 4.0 license </a:t>
            </a:r>
            <a:r>
              <a:rPr lang="en" u="sng">
                <a:solidFill>
                  <a:schemeClr val="hlink"/>
                </a:solidFill>
                <a:hlinkClick r:id="rId3"/>
              </a:rPr>
              <a:t>https://creativecommons.org/public-domain/cc0/</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 Slides notes _________________</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your side, when creating your material you also have to check the licenses AWAYS before you (re)use others presentations, text, video, images including fotos, illustration, icons… avoid print-screens as it usually means you also don’t have the information about the license. It can be difficult sometimes to find the license or police to which the image or video are linked too since not everyone thinks of adding it. Therefore, whe it is your turn make sure to put it in a very visible place and link to the page with more extended information. We will talk more about images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cannot find a license or clear police statement, is better not (re)use it, since you cannot be sure of what you may and may not do or even if this resource is entitled copyrights.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21.png"/><Relationship Id="rId7" Type="http://schemas.openxmlformats.org/officeDocument/2006/relationships/image" Target="../media/image18.png"/><Relationship Id="rId8"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hyperlink" Target="http://www.flickr.com/photos/sixteenmilesofstring/8256206923/in/set-72157632200936657" TargetMode="External"/><Relationship Id="rId6" Type="http://schemas.openxmlformats.org/officeDocument/2006/relationships/hyperlink" Target="http://www.flickr.com/photos/sixteenmilesofstring/" TargetMode="External"/><Relationship Id="rId7" Type="http://schemas.openxmlformats.org/officeDocument/2006/relationships/hyperlink" Target="http://creativecommons.org/licenses/by/4.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hyperlink" Target="http://www.flickr.com/photos/sixteenmilesofstring/8256206923/in/set-72157632200936657" TargetMode="External"/><Relationship Id="rId6" Type="http://schemas.openxmlformats.org/officeDocument/2006/relationships/hyperlink" Target="http://www.flickr.com/photos/sixteenmilesofstring/" TargetMode="External"/><Relationship Id="rId7" Type="http://schemas.openxmlformats.org/officeDocument/2006/relationships/hyperlink" Target="http://creativecommons.org/licenses/by/4.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hyperlink" Target="http://www.flickr.com/photos/sixteenmilesofstring/8256206923/in/set-72157632200936657" TargetMode="External"/><Relationship Id="rId6" Type="http://schemas.openxmlformats.org/officeDocument/2006/relationships/hyperlink" Target="http://www.flickr.com/photos/sixteenmilesofstring/" TargetMode="External"/><Relationship Id="rId7" Type="http://schemas.openxmlformats.org/officeDocument/2006/relationships/hyperlink" Target="http://creativecommons.org/licenses/by/4.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hyperlink" Target="http://www.flickr.com/photos/sixteenmilesofstring/8256206923/in/set-72157632200936657" TargetMode="External"/><Relationship Id="rId4" Type="http://schemas.openxmlformats.org/officeDocument/2006/relationships/hyperlink" Target="http://www.flickr.com/photos/sixteenmilesofstring/" TargetMode="External"/><Relationship Id="rId5" Type="http://schemas.openxmlformats.org/officeDocument/2006/relationships/hyperlink" Target="http://creativecommons.org/licenses/by/4.0/" TargetMode="External"/><Relationship Id="rId6" Type="http://schemas.openxmlformats.org/officeDocument/2006/relationships/image" Target="../media/image6.png"/><Relationship Id="rId7"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hyperlink" Target="https://www.freepik.com/author/vitaly-gorbachev/icons" TargetMode="External"/><Relationship Id="rId5" Type="http://schemas.openxmlformats.org/officeDocument/2006/relationships/hyperlink" Target="https://www.freepik.com/author/vitaly-gorbachev/icons" TargetMode="External"/><Relationship Id="rId6" Type="http://schemas.openxmlformats.org/officeDocument/2006/relationships/hyperlink" Target="http://brokeforfree.com" TargetMode="External"/><Relationship Id="rId7" Type="http://schemas.openxmlformats.org/officeDocument/2006/relationships/hyperlink" Target="https://creativecommons.org/licenses/by/3.0/" TargetMode="External"/><Relationship Id="rId8" Type="http://schemas.openxmlformats.org/officeDocument/2006/relationships/hyperlink" Target="https://freemusicarchive.org/music/Broke_For_Free/Directionless_EP/Broke_For_Free_-_Directionless_EP_-_03_Day_Bird%7Cth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hyperlink" Target="https://www.itprotoday.com/devops/github-expands-devops-tools-universe-as-copilot-takes-off" TargetMode="External"/><Relationship Id="rId5" Type="http://schemas.openxmlformats.org/officeDocument/2006/relationships/hyperlink" Target="https://octodex.github.com/original/" TargetMode="External"/><Relationship Id="rId6"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11.png"/><Relationship Id="rId9" Type="http://schemas.openxmlformats.org/officeDocument/2006/relationships/image" Target="../media/image44.png"/><Relationship Id="rId5" Type="http://schemas.openxmlformats.org/officeDocument/2006/relationships/image" Target="../media/image30.png"/><Relationship Id="rId6" Type="http://schemas.openxmlformats.org/officeDocument/2006/relationships/image" Target="../media/image24.png"/><Relationship Id="rId7" Type="http://schemas.openxmlformats.org/officeDocument/2006/relationships/image" Target="../media/image29.png"/><Relationship Id="rId8"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11.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11.png"/><Relationship Id="rId5"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11.png"/><Relationship Id="rId5"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11.png"/><Relationship Id="rId5"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hyperlink" Target="https://www.linkedin.com/pulse/ai-image-generator-how-you-can-avoid-copyright-anas-hassan-/" TargetMode="External"/><Relationship Id="rId5" Type="http://schemas.openxmlformats.org/officeDocument/2006/relationships/hyperlink" Target="https://www.linkedin.com/in/-anas-hassan-/"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hyperlink" Target="https://www.linkedin.com/pulse/ai-image-generator-how-you-can-avoid-copyright-anas-hassan-/" TargetMode="External"/><Relationship Id="rId5" Type="http://schemas.openxmlformats.org/officeDocument/2006/relationships/hyperlink" Target="https://www.linkedin.com/in/-anas-hassan-/" TargetMode="External"/><Relationship Id="rId6"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hyperlink" Target="https://www.linkedin.com/pulse/ai-image-generator-how-you-can-avoid-copyright-anas-hassan-/" TargetMode="External"/><Relationship Id="rId5" Type="http://schemas.openxmlformats.org/officeDocument/2006/relationships/hyperlink" Target="https://www.linkedin.com/in/-anas-hassan-/" TargetMode="External"/><Relationship Id="rId6" Type="http://schemas.openxmlformats.org/officeDocument/2006/relationships/image" Target="../media/image31.png"/><Relationship Id="rId7" Type="http://schemas.openxmlformats.org/officeDocument/2006/relationships/image" Target="../media/image42.png"/><Relationship Id="rId8"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hyperlink" Target="https://www.linkedin.com/pulse/ai-image-generator-how-you-can-avoid-copyright-anas-hassan-/" TargetMode="External"/><Relationship Id="rId5" Type="http://schemas.openxmlformats.org/officeDocument/2006/relationships/hyperlink" Target="https://www.linkedin.com/in/-anas-hassan-/" TargetMode="External"/><Relationship Id="rId6"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hyperlink" Target="https://www.linkedin.com/pulse/ai-image-generator-how-you-can-avoid-copyright-anas-hassan-/" TargetMode="External"/><Relationship Id="rId5" Type="http://schemas.openxmlformats.org/officeDocument/2006/relationships/hyperlink" Target="https://www.linkedin.com/in/-anas-hassan-/" TargetMode="External"/><Relationship Id="rId6" Type="http://schemas.openxmlformats.org/officeDocument/2006/relationships/hyperlink" Target="https://theconversation.com/ageism-sexism-classism-and-more-7-examples-of-bias-in-ai-generated-images-208748" TargetMode="External"/><Relationship Id="rId7"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7.png"/><Relationship Id="rId4" Type="http://schemas.openxmlformats.org/officeDocument/2006/relationships/hyperlink" Target="https://www.linkedin.com/pulse/ai-image-generator-how-you-can-avoid-copyright-anas-hassan-/" TargetMode="External"/><Relationship Id="rId5" Type="http://schemas.openxmlformats.org/officeDocument/2006/relationships/hyperlink" Target="https://www.linkedin.com/in/-anas-hassan-/" TargetMode="External"/><Relationship Id="rId6"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7.png"/><Relationship Id="rId4" Type="http://schemas.openxmlformats.org/officeDocument/2006/relationships/hyperlink" Target="https://www.linkedin.com/pulse/ai-image-generator-how-you-can-avoid-copyright-anas-hassan-/" TargetMode="External"/><Relationship Id="rId5" Type="http://schemas.openxmlformats.org/officeDocument/2006/relationships/hyperlink" Target="https://www.linkedin.com/in/-anas-hassan-/" TargetMode="External"/><Relationship Id="rId6"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7.png"/><Relationship Id="rId4" Type="http://schemas.openxmlformats.org/officeDocument/2006/relationships/hyperlink" Target="https://www.linkedin.com/pulse/ai-image-generator-how-you-can-avoid-copyright-anas-hassan-/" TargetMode="External"/><Relationship Id="rId5" Type="http://schemas.openxmlformats.org/officeDocument/2006/relationships/hyperlink" Target="https://www.linkedin.com/in/-anas-hassan-/"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7.png"/><Relationship Id="rId4" Type="http://schemas.openxmlformats.org/officeDocument/2006/relationships/image" Target="../media/image45.png"/><Relationship Id="rId5" Type="http://schemas.openxmlformats.org/officeDocument/2006/relationships/image" Target="../media/image38.png"/><Relationship Id="rId6" Type="http://schemas.openxmlformats.org/officeDocument/2006/relationships/image" Target="../media/image41.png"/><Relationship Id="rId7" Type="http://schemas.openxmlformats.org/officeDocument/2006/relationships/image" Target="../media/image40.png"/><Relationship Id="rId8"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37.png"/><Relationship Id="rId4" Type="http://schemas.openxmlformats.org/officeDocument/2006/relationships/image" Target="../media/image45.png"/><Relationship Id="rId9" Type="http://schemas.openxmlformats.org/officeDocument/2006/relationships/image" Target="../media/image50.png"/><Relationship Id="rId5" Type="http://schemas.openxmlformats.org/officeDocument/2006/relationships/image" Target="../media/image38.png"/><Relationship Id="rId6" Type="http://schemas.openxmlformats.org/officeDocument/2006/relationships/image" Target="../media/image41.png"/><Relationship Id="rId7" Type="http://schemas.openxmlformats.org/officeDocument/2006/relationships/image" Target="../media/image40.png"/><Relationship Id="rId8"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7.png"/><Relationship Id="rId4" Type="http://schemas.openxmlformats.org/officeDocument/2006/relationships/image" Target="../media/image51.png"/><Relationship Id="rId5" Type="http://schemas.openxmlformats.org/officeDocument/2006/relationships/image" Target="../media/image48.png"/><Relationship Id="rId6"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comments" Target="../comments/comment1.xml"/><Relationship Id="rId4" Type="http://schemas.openxmlformats.org/officeDocument/2006/relationships/image" Target="../media/image7.png"/><Relationship Id="rId5" Type="http://schemas.openxmlformats.org/officeDocument/2006/relationships/hyperlink" Target="https://www.linkedin.com/pulse/ai-image-generator-how-you-can-avoid-copyright-anas-hassan-/" TargetMode="External"/><Relationship Id="rId6" Type="http://schemas.openxmlformats.org/officeDocument/2006/relationships/hyperlink" Target="https://www.linkedin.com/in/-anas-hassan-/"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a:effectLst>
            <a:outerShdw blurRad="14288" rotWithShape="0" algn="bl" dir="12480000" dist="38100">
              <a:schemeClr val="lt1">
                <a:alpha val="74000"/>
              </a:schemeClr>
            </a:outerShdw>
          </a:effectLst>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8500">
                <a:latin typeface="Oswald"/>
                <a:ea typeface="Oswald"/>
                <a:cs typeface="Oswald"/>
                <a:sym typeface="Oswald"/>
              </a:rPr>
              <a:t>Acknowledgements</a:t>
            </a:r>
            <a:endParaRPr b="1" sz="8500">
              <a:latin typeface="Oswald"/>
              <a:ea typeface="Oswald"/>
              <a:cs typeface="Oswald"/>
              <a:sym typeface="Oswald"/>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EF7500"/>
                </a:solidFill>
                <a:latin typeface="Oswald"/>
                <a:ea typeface="Oswald"/>
                <a:cs typeface="Oswald"/>
                <a:sym typeface="Oswald"/>
              </a:rPr>
              <a:t>a broad overview</a:t>
            </a:r>
            <a:endParaRPr>
              <a:solidFill>
                <a:srgbClr val="EF7500"/>
              </a:solidFill>
              <a:latin typeface="Oswald"/>
              <a:ea typeface="Oswald"/>
              <a:cs typeface="Oswald"/>
              <a:sym typeface="Oswald"/>
            </a:endParaRPr>
          </a:p>
        </p:txBody>
      </p:sp>
      <p:cxnSp>
        <p:nvCxnSpPr>
          <p:cNvPr id="56" name="Google Shape;56;p13"/>
          <p:cNvCxnSpPr/>
          <p:nvPr/>
        </p:nvCxnSpPr>
        <p:spPr>
          <a:xfrm>
            <a:off x="3396225" y="2730600"/>
            <a:ext cx="2526300" cy="7800"/>
          </a:xfrm>
          <a:prstGeom prst="straightConnector1">
            <a:avLst/>
          </a:prstGeom>
          <a:noFill/>
          <a:ln cap="flat" cmpd="sng" w="38100">
            <a:solidFill>
              <a:srgbClr val="EF7500"/>
            </a:solidFill>
            <a:prstDash val="solid"/>
            <a:round/>
            <a:headEnd len="med" w="med" type="none"/>
            <a:tailEnd len="med" w="med" type="none"/>
          </a:ln>
        </p:spPr>
      </p:cxnSp>
      <p:pic>
        <p:nvPicPr>
          <p:cNvPr id="57" name="Google Shape;57;p13"/>
          <p:cNvPicPr preferRelativeResize="0"/>
          <p:nvPr/>
        </p:nvPicPr>
        <p:blipFill>
          <a:blip r:embed="rId3">
            <a:alphaModFix/>
          </a:blip>
          <a:stretch>
            <a:fillRect/>
          </a:stretch>
        </p:blipFill>
        <p:spPr>
          <a:xfrm>
            <a:off x="8129825" y="4365962"/>
            <a:ext cx="840750" cy="632999"/>
          </a:xfrm>
          <a:prstGeom prst="rect">
            <a:avLst/>
          </a:prstGeom>
          <a:noFill/>
          <a:ln>
            <a:noFill/>
          </a:ln>
        </p:spPr>
      </p:pic>
      <p:sp>
        <p:nvSpPr>
          <p:cNvPr id="58" name="Google Shape;58;p13"/>
          <p:cNvSpPr txBox="1"/>
          <p:nvPr/>
        </p:nvSpPr>
        <p:spPr>
          <a:xfrm>
            <a:off x="0" y="0"/>
            <a:ext cx="9144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t>🧑🏽‍🤝‍🧑</a:t>
            </a:r>
            <a:r>
              <a:rPr lang="en" sz="1700"/>
              <a:t>👩🏻‍🎨📽️📚</a:t>
            </a:r>
            <a:endParaRPr sz="1700"/>
          </a:p>
        </p:txBody>
      </p:sp>
      <p:pic>
        <p:nvPicPr>
          <p:cNvPr id="59" name="Google Shape;59;p13"/>
          <p:cNvPicPr preferRelativeResize="0"/>
          <p:nvPr/>
        </p:nvPicPr>
        <p:blipFill>
          <a:blip r:embed="rId4">
            <a:alphaModFix/>
          </a:blip>
          <a:stretch>
            <a:fillRect/>
          </a:stretch>
        </p:blipFill>
        <p:spPr>
          <a:xfrm>
            <a:off x="7074775" y="4407473"/>
            <a:ext cx="840750" cy="549964"/>
          </a:xfrm>
          <a:prstGeom prst="rect">
            <a:avLst/>
          </a:prstGeom>
          <a:noFill/>
          <a:ln>
            <a:noFill/>
          </a:ln>
        </p:spPr>
      </p:pic>
      <p:sp>
        <p:nvSpPr>
          <p:cNvPr id="60" name="Google Shape;60;p13"/>
          <p:cNvSpPr txBox="1"/>
          <p:nvPr>
            <p:ph idx="1" type="subTitle"/>
          </p:nvPr>
        </p:nvSpPr>
        <p:spPr>
          <a:xfrm>
            <a:off x="119625" y="4345400"/>
            <a:ext cx="32766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mfortaa"/>
                <a:ea typeface="Comfortaa"/>
                <a:cs typeface="Comfortaa"/>
                <a:sym typeface="Comfortaa"/>
              </a:rPr>
              <a:t>Author: Bruna Piereck</a:t>
            </a:r>
            <a:endParaRPr sz="1200">
              <a:solidFill>
                <a:schemeClr val="dk1"/>
              </a:solidFill>
              <a:latin typeface="Comfortaa"/>
              <a:ea typeface="Comfortaa"/>
              <a:cs typeface="Comfortaa"/>
              <a:sym typeface="Comfortaa"/>
            </a:endParaRPr>
          </a:p>
          <a:p>
            <a:pPr indent="0" lvl="0" marL="0" rtl="0" algn="l">
              <a:spcBef>
                <a:spcPts val="0"/>
              </a:spcBef>
              <a:spcAft>
                <a:spcPts val="0"/>
              </a:spcAft>
              <a:buNone/>
            </a:pPr>
            <a:r>
              <a:rPr lang="en" sz="1200">
                <a:solidFill>
                  <a:schemeClr val="dk1"/>
                </a:solidFill>
                <a:latin typeface="Comfortaa"/>
                <a:ea typeface="Comfortaa"/>
                <a:cs typeface="Comfortaa"/>
                <a:sym typeface="Comfortaa"/>
              </a:rPr>
              <a:t>Contributor: Alexander Botzki</a:t>
            </a:r>
            <a:endParaRPr sz="1200">
              <a:solidFill>
                <a:schemeClr val="dk1"/>
              </a:solidFill>
              <a:latin typeface="Comfortaa"/>
              <a:ea typeface="Comfortaa"/>
              <a:cs typeface="Comfortaa"/>
              <a:sym typeface="Comfortaa"/>
            </a:endParaRPr>
          </a:p>
          <a:p>
            <a:pPr indent="0" lvl="0" marL="0" rtl="0" algn="l">
              <a:spcBef>
                <a:spcPts val="0"/>
              </a:spcBef>
              <a:spcAft>
                <a:spcPts val="0"/>
              </a:spcAft>
              <a:buNone/>
            </a:pPr>
            <a:r>
              <a:rPr lang="en" sz="1200">
                <a:solidFill>
                  <a:schemeClr val="dk1"/>
                </a:solidFill>
                <a:latin typeface="Comfortaa"/>
                <a:ea typeface="Comfortaa"/>
                <a:cs typeface="Comfortaa"/>
                <a:sym typeface="Comfortaa"/>
              </a:rPr>
              <a:t>Version: 092024</a:t>
            </a:r>
            <a:endParaRPr sz="1200">
              <a:solidFill>
                <a:schemeClr val="dk1"/>
              </a:solidFill>
              <a:latin typeface="Comfortaa"/>
              <a:ea typeface="Comfortaa"/>
              <a:cs typeface="Comfortaa"/>
              <a:sym typeface="Comfortaa"/>
            </a:endParaRPr>
          </a:p>
        </p:txBody>
      </p:sp>
      <p:pic>
        <p:nvPicPr>
          <p:cNvPr id="61" name="Google Shape;61;p13"/>
          <p:cNvPicPr preferRelativeResize="0"/>
          <p:nvPr/>
        </p:nvPicPr>
        <p:blipFill>
          <a:blip r:embed="rId5">
            <a:alphaModFix/>
          </a:blip>
          <a:stretch>
            <a:fillRect/>
          </a:stretch>
        </p:blipFill>
        <p:spPr>
          <a:xfrm>
            <a:off x="5584585" y="4511025"/>
            <a:ext cx="1275881" cy="44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2"/>
          <p:cNvSpPr txBox="1"/>
          <p:nvPr>
            <p:ph idx="1" type="subTitle"/>
          </p:nvPr>
        </p:nvSpPr>
        <p:spPr>
          <a:xfrm>
            <a:off x="517775" y="167475"/>
            <a:ext cx="7107000" cy="71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700">
                <a:solidFill>
                  <a:schemeClr val="dk1"/>
                </a:solidFill>
                <a:latin typeface="Oswald"/>
                <a:ea typeface="Oswald"/>
                <a:cs typeface="Oswald"/>
                <a:sym typeface="Oswald"/>
              </a:rPr>
              <a:t>Choose a license for your project</a:t>
            </a:r>
            <a:endParaRPr sz="3700">
              <a:solidFill>
                <a:schemeClr val="dk1"/>
              </a:solidFill>
              <a:latin typeface="Oswald"/>
              <a:ea typeface="Oswald"/>
              <a:cs typeface="Oswald"/>
              <a:sym typeface="Oswald"/>
            </a:endParaRPr>
          </a:p>
        </p:txBody>
      </p:sp>
      <p:sp>
        <p:nvSpPr>
          <p:cNvPr id="226" name="Google Shape;226;p22"/>
          <p:cNvSpPr txBox="1"/>
          <p:nvPr>
            <p:ph idx="1" type="subTitle"/>
          </p:nvPr>
        </p:nvSpPr>
        <p:spPr>
          <a:xfrm>
            <a:off x="7982750" y="1396850"/>
            <a:ext cx="936300" cy="1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rgbClr val="EF7500"/>
                </a:solidFill>
                <a:latin typeface="Oswald"/>
                <a:ea typeface="Oswald"/>
                <a:cs typeface="Oswald"/>
                <a:sym typeface="Oswald"/>
              </a:rPr>
              <a:t>?</a:t>
            </a:r>
            <a:endParaRPr b="1" sz="10000">
              <a:solidFill>
                <a:srgbClr val="EF7500"/>
              </a:solidFill>
              <a:latin typeface="Oswald"/>
              <a:ea typeface="Oswald"/>
              <a:cs typeface="Oswald"/>
              <a:sym typeface="Oswald"/>
            </a:endParaRPr>
          </a:p>
        </p:txBody>
      </p:sp>
      <p:cxnSp>
        <p:nvCxnSpPr>
          <p:cNvPr id="227" name="Google Shape;227;p22"/>
          <p:cNvCxnSpPr/>
          <p:nvPr/>
        </p:nvCxnSpPr>
        <p:spPr>
          <a:xfrm rot="10800000">
            <a:off x="8447900" y="-14975"/>
            <a:ext cx="0" cy="1689600"/>
          </a:xfrm>
          <a:prstGeom prst="straightConnector1">
            <a:avLst/>
          </a:prstGeom>
          <a:noFill/>
          <a:ln cap="flat" cmpd="sng" w="9525">
            <a:solidFill>
              <a:srgbClr val="EF7500"/>
            </a:solidFill>
            <a:prstDash val="solid"/>
            <a:round/>
            <a:headEnd len="med" w="med" type="none"/>
            <a:tailEnd len="med" w="med" type="none"/>
          </a:ln>
        </p:spPr>
      </p:cxnSp>
      <p:sp>
        <p:nvSpPr>
          <p:cNvPr id="228" name="Google Shape;228;p22"/>
          <p:cNvSpPr txBox="1"/>
          <p:nvPr>
            <p:ph idx="1" type="subTitle"/>
          </p:nvPr>
        </p:nvSpPr>
        <p:spPr>
          <a:xfrm>
            <a:off x="8069575" y="1471875"/>
            <a:ext cx="936300" cy="1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500">
                <a:solidFill>
                  <a:schemeClr val="lt1"/>
                </a:solidFill>
                <a:latin typeface="Oswald"/>
                <a:ea typeface="Oswald"/>
                <a:cs typeface="Oswald"/>
                <a:sym typeface="Oswald"/>
              </a:rPr>
              <a:t>?</a:t>
            </a:r>
            <a:endParaRPr sz="8500">
              <a:solidFill>
                <a:schemeClr val="lt1"/>
              </a:solidFill>
              <a:latin typeface="Oswald"/>
              <a:ea typeface="Oswald"/>
              <a:cs typeface="Oswald"/>
              <a:sym typeface="Oswald"/>
            </a:endParaRPr>
          </a:p>
        </p:txBody>
      </p:sp>
      <p:sp>
        <p:nvSpPr>
          <p:cNvPr id="229" name="Google Shape;229;p22"/>
          <p:cNvSpPr/>
          <p:nvPr/>
        </p:nvSpPr>
        <p:spPr>
          <a:xfrm>
            <a:off x="8304800" y="2504700"/>
            <a:ext cx="176700" cy="18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22"/>
          <p:cNvSpPr/>
          <p:nvPr/>
        </p:nvSpPr>
        <p:spPr>
          <a:xfrm>
            <a:off x="8453275" y="1656050"/>
            <a:ext cx="114900" cy="12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cxnSp>
        <p:nvCxnSpPr>
          <p:cNvPr id="231" name="Google Shape;231;p22"/>
          <p:cNvCxnSpPr/>
          <p:nvPr/>
        </p:nvCxnSpPr>
        <p:spPr>
          <a:xfrm flipH="1" rot="10800000">
            <a:off x="8432850" y="2601900"/>
            <a:ext cx="300" cy="2541600"/>
          </a:xfrm>
          <a:prstGeom prst="straightConnector1">
            <a:avLst/>
          </a:prstGeom>
          <a:noFill/>
          <a:ln cap="flat" cmpd="sng" w="9525">
            <a:solidFill>
              <a:srgbClr val="EF7500"/>
            </a:solidFill>
            <a:prstDash val="solid"/>
            <a:round/>
            <a:headEnd len="med" w="med" type="none"/>
            <a:tailEnd len="med" w="med" type="none"/>
          </a:ln>
        </p:spPr>
      </p:cxnSp>
      <p:grpSp>
        <p:nvGrpSpPr>
          <p:cNvPr id="232" name="Google Shape;232;p22"/>
          <p:cNvGrpSpPr/>
          <p:nvPr/>
        </p:nvGrpSpPr>
        <p:grpSpPr>
          <a:xfrm>
            <a:off x="780438" y="984625"/>
            <a:ext cx="6581677" cy="3958751"/>
            <a:chOff x="1083975" y="938125"/>
            <a:chExt cx="6581677" cy="3958751"/>
          </a:xfrm>
        </p:grpSpPr>
        <p:pic>
          <p:nvPicPr>
            <p:cNvPr id="233" name="Google Shape;233;p22"/>
            <p:cNvPicPr preferRelativeResize="0"/>
            <p:nvPr/>
          </p:nvPicPr>
          <p:blipFill>
            <a:blip r:embed="rId3">
              <a:alphaModFix/>
            </a:blip>
            <a:stretch>
              <a:fillRect/>
            </a:stretch>
          </p:blipFill>
          <p:spPr>
            <a:xfrm>
              <a:off x="1083975" y="938125"/>
              <a:ext cx="6581677" cy="3958751"/>
            </a:xfrm>
            <a:prstGeom prst="rect">
              <a:avLst/>
            </a:prstGeom>
            <a:noFill/>
            <a:ln cap="flat" cmpd="sng" w="28575">
              <a:solidFill>
                <a:srgbClr val="B7B7B7"/>
              </a:solidFill>
              <a:prstDash val="solid"/>
              <a:round/>
              <a:headEnd len="sm" w="sm" type="none"/>
              <a:tailEnd len="sm" w="sm" type="none"/>
            </a:ln>
          </p:spPr>
        </p:pic>
        <p:sp>
          <p:nvSpPr>
            <p:cNvPr id="234" name="Google Shape;234;p22"/>
            <p:cNvSpPr/>
            <p:nvPr/>
          </p:nvSpPr>
          <p:spPr>
            <a:xfrm>
              <a:off x="1111800" y="1108475"/>
              <a:ext cx="6553800" cy="125100"/>
            </a:xfrm>
            <a:prstGeom prst="roundRect">
              <a:avLst>
                <a:gd fmla="val 16667" name="adj"/>
              </a:avLst>
            </a:prstGeom>
            <a:solidFill>
              <a:srgbClr val="FFF8F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3"/>
          <p:cNvSpPr txBox="1"/>
          <p:nvPr>
            <p:ph idx="1" type="body"/>
          </p:nvPr>
        </p:nvSpPr>
        <p:spPr>
          <a:xfrm>
            <a:off x="311700" y="1926625"/>
            <a:ext cx="4417800" cy="2803200"/>
          </a:xfrm>
          <a:prstGeom prst="rect">
            <a:avLst/>
          </a:prstGeom>
          <a:noFill/>
        </p:spPr>
        <p:txBody>
          <a:bodyPr anchorCtr="0" anchor="t" bIns="91425" lIns="91425" spcFirstLastPara="1" rIns="91425" wrap="square" tIns="91425">
            <a:noAutofit/>
          </a:bodyPr>
          <a:lstStyle/>
          <a:p>
            <a:pPr indent="-311150" lvl="0" marL="457200" rtl="0" algn="l">
              <a:spcBef>
                <a:spcPts val="1200"/>
              </a:spcBef>
              <a:spcAft>
                <a:spcPts val="0"/>
              </a:spcAft>
              <a:buClr>
                <a:schemeClr val="dk1"/>
              </a:buClr>
              <a:buSzPts val="1300"/>
              <a:buFont typeface="Oswald"/>
              <a:buChar char="●"/>
            </a:pPr>
            <a:r>
              <a:rPr lang="en" sz="1300">
                <a:solidFill>
                  <a:schemeClr val="dk1"/>
                </a:solidFill>
                <a:latin typeface="Oswald"/>
                <a:ea typeface="Oswald"/>
                <a:cs typeface="Oswald"/>
                <a:sym typeface="Oswald"/>
              </a:rPr>
              <a:t>Public domain              vs   All rights reserved</a:t>
            </a:r>
            <a:br>
              <a:rPr lang="en" sz="1300">
                <a:solidFill>
                  <a:schemeClr val="dk1"/>
                </a:solidFill>
                <a:latin typeface="Oswald"/>
                <a:ea typeface="Oswald"/>
                <a:cs typeface="Oswald"/>
                <a:sym typeface="Oswald"/>
              </a:rPr>
            </a:br>
            <a:br>
              <a:rPr lang="en" sz="700">
                <a:solidFill>
                  <a:schemeClr val="dk1"/>
                </a:solidFill>
                <a:latin typeface="Oswald"/>
                <a:ea typeface="Oswald"/>
                <a:cs typeface="Oswald"/>
                <a:sym typeface="Oswald"/>
              </a:rPr>
            </a:br>
            <a:endParaRPr sz="700">
              <a:solidFill>
                <a:schemeClr val="dk1"/>
              </a:solidFill>
              <a:latin typeface="Oswald"/>
              <a:ea typeface="Oswald"/>
              <a:cs typeface="Oswald"/>
              <a:sym typeface="Oswald"/>
            </a:endParaRPr>
          </a:p>
          <a:p>
            <a:pPr indent="-311150" lvl="0" marL="4572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    : No rights reserved</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0" marL="4572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    : Attribution</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0" marL="4572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    : Share-alike</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0" marL="4572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    : Non-commercial</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0" marL="4572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    : Non-derivatives</a:t>
            </a:r>
            <a:endParaRPr sz="1300">
              <a:solidFill>
                <a:schemeClr val="dk1"/>
              </a:solidFill>
              <a:latin typeface="Oswald"/>
              <a:ea typeface="Oswald"/>
              <a:cs typeface="Oswald"/>
              <a:sym typeface="Oswald"/>
            </a:endParaRPr>
          </a:p>
        </p:txBody>
      </p:sp>
      <p:sp>
        <p:nvSpPr>
          <p:cNvPr id="240" name="Google Shape;240;p23"/>
          <p:cNvSpPr/>
          <p:nvPr/>
        </p:nvSpPr>
        <p:spPr>
          <a:xfrm>
            <a:off x="2504787" y="2482400"/>
            <a:ext cx="556500" cy="1562400"/>
          </a:xfrm>
          <a:prstGeom prst="rightBrace">
            <a:avLst>
              <a:gd fmla="val 1546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23"/>
          <p:cNvSpPr txBox="1"/>
          <p:nvPr>
            <p:ph idx="1" type="body"/>
          </p:nvPr>
        </p:nvSpPr>
        <p:spPr>
          <a:xfrm>
            <a:off x="5350300" y="3535864"/>
            <a:ext cx="864600" cy="205200"/>
          </a:xfrm>
          <a:prstGeom prst="rect">
            <a:avLst/>
          </a:prstGeom>
          <a:noFill/>
        </p:spPr>
        <p:txBody>
          <a:bodyPr anchorCtr="0" anchor="ctr" bIns="91425" lIns="91425" spcFirstLastPara="1" rIns="91425" wrap="square" tIns="91425">
            <a:noAutofit/>
          </a:bodyPr>
          <a:lstStyle/>
          <a:p>
            <a:pPr indent="0" lvl="0" marL="0" rtl="0" algn="ctr">
              <a:spcBef>
                <a:spcPts val="1200"/>
              </a:spcBef>
              <a:spcAft>
                <a:spcPts val="1200"/>
              </a:spcAft>
              <a:buNone/>
            </a:pPr>
            <a:r>
              <a:rPr lang="en" sz="1200">
                <a:solidFill>
                  <a:schemeClr val="dk1"/>
                </a:solidFill>
                <a:latin typeface="Oswald"/>
                <a:ea typeface="Oswald"/>
                <a:cs typeface="Oswald"/>
                <a:sym typeface="Oswald"/>
              </a:rPr>
              <a:t>Adapt</a:t>
            </a:r>
            <a:endParaRPr sz="1200">
              <a:solidFill>
                <a:schemeClr val="dk1"/>
              </a:solidFill>
              <a:latin typeface="Oswald"/>
              <a:ea typeface="Oswald"/>
              <a:cs typeface="Oswald"/>
              <a:sym typeface="Oswald"/>
            </a:endParaRPr>
          </a:p>
        </p:txBody>
      </p:sp>
      <p:sp>
        <p:nvSpPr>
          <p:cNvPr id="242" name="Google Shape;242;p23"/>
          <p:cNvSpPr txBox="1"/>
          <p:nvPr>
            <p:ph idx="1" type="body"/>
          </p:nvPr>
        </p:nvSpPr>
        <p:spPr>
          <a:xfrm>
            <a:off x="6359450" y="3531525"/>
            <a:ext cx="1098300" cy="213900"/>
          </a:xfrm>
          <a:prstGeom prst="rect">
            <a:avLst/>
          </a:prstGeom>
          <a:noFill/>
        </p:spPr>
        <p:txBody>
          <a:bodyPr anchorCtr="0" anchor="ctr" bIns="91425" lIns="91425" spcFirstLastPara="1" rIns="91425" wrap="square" tIns="91425">
            <a:noAutofit/>
          </a:bodyPr>
          <a:lstStyle/>
          <a:p>
            <a:pPr indent="0" lvl="0" marL="0" rtl="0" algn="ctr">
              <a:spcBef>
                <a:spcPts val="1200"/>
              </a:spcBef>
              <a:spcAft>
                <a:spcPts val="1200"/>
              </a:spcAft>
              <a:buNone/>
            </a:pPr>
            <a:r>
              <a:rPr lang="en" sz="1200">
                <a:solidFill>
                  <a:schemeClr val="dk1"/>
                </a:solidFill>
                <a:latin typeface="Oswald"/>
                <a:ea typeface="Oswald"/>
                <a:cs typeface="Oswald"/>
                <a:sym typeface="Oswald"/>
              </a:rPr>
              <a:t>Build upon</a:t>
            </a:r>
            <a:endParaRPr sz="1200">
              <a:solidFill>
                <a:schemeClr val="dk1"/>
              </a:solidFill>
              <a:latin typeface="Oswald"/>
              <a:ea typeface="Oswald"/>
              <a:cs typeface="Oswald"/>
              <a:sym typeface="Oswald"/>
            </a:endParaRPr>
          </a:p>
        </p:txBody>
      </p:sp>
      <p:pic>
        <p:nvPicPr>
          <p:cNvPr id="243" name="Google Shape;243;p23"/>
          <p:cNvPicPr preferRelativeResize="0"/>
          <p:nvPr/>
        </p:nvPicPr>
        <p:blipFill rotWithShape="1">
          <a:blip r:embed="rId3">
            <a:alphaModFix/>
          </a:blip>
          <a:srcRect b="19892" l="86266" r="4497" t="67478"/>
          <a:stretch/>
        </p:blipFill>
        <p:spPr>
          <a:xfrm>
            <a:off x="1768700" y="1968001"/>
            <a:ext cx="332175" cy="298951"/>
          </a:xfrm>
          <a:prstGeom prst="rect">
            <a:avLst/>
          </a:prstGeom>
          <a:noFill/>
          <a:ln>
            <a:noFill/>
          </a:ln>
        </p:spPr>
      </p:pic>
      <p:pic>
        <p:nvPicPr>
          <p:cNvPr id="244" name="Google Shape;244;p23"/>
          <p:cNvPicPr preferRelativeResize="0"/>
          <p:nvPr/>
        </p:nvPicPr>
        <p:blipFill rotWithShape="1">
          <a:blip r:embed="rId3">
            <a:alphaModFix/>
          </a:blip>
          <a:srcRect b="19892" l="86266" r="4497" t="67478"/>
          <a:stretch/>
        </p:blipFill>
        <p:spPr>
          <a:xfrm>
            <a:off x="3677600" y="1968001"/>
            <a:ext cx="332175" cy="298951"/>
          </a:xfrm>
          <a:prstGeom prst="rect">
            <a:avLst/>
          </a:prstGeom>
          <a:noFill/>
          <a:ln>
            <a:noFill/>
          </a:ln>
        </p:spPr>
      </p:pic>
      <p:cxnSp>
        <p:nvCxnSpPr>
          <p:cNvPr id="245" name="Google Shape;245;p23"/>
          <p:cNvCxnSpPr/>
          <p:nvPr/>
        </p:nvCxnSpPr>
        <p:spPr>
          <a:xfrm>
            <a:off x="1825775" y="2028350"/>
            <a:ext cx="231900" cy="168000"/>
          </a:xfrm>
          <a:prstGeom prst="straightConnector1">
            <a:avLst/>
          </a:prstGeom>
          <a:noFill/>
          <a:ln cap="flat" cmpd="sng" w="28575">
            <a:solidFill>
              <a:schemeClr val="dk1"/>
            </a:solidFill>
            <a:prstDash val="solid"/>
            <a:round/>
            <a:headEnd len="med" w="med" type="none"/>
            <a:tailEnd len="med" w="med" type="none"/>
          </a:ln>
        </p:spPr>
      </p:cxnSp>
      <p:sp>
        <p:nvSpPr>
          <p:cNvPr id="246" name="Google Shape;246;p23"/>
          <p:cNvSpPr/>
          <p:nvPr/>
        </p:nvSpPr>
        <p:spPr>
          <a:xfrm>
            <a:off x="2504775" y="4244350"/>
            <a:ext cx="231900" cy="298800"/>
          </a:xfrm>
          <a:prstGeom prst="rightBrace">
            <a:avLst>
              <a:gd fmla="val 1546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23"/>
          <p:cNvSpPr txBox="1"/>
          <p:nvPr>
            <p:ph idx="1" type="body"/>
          </p:nvPr>
        </p:nvSpPr>
        <p:spPr>
          <a:xfrm>
            <a:off x="2642225" y="4607876"/>
            <a:ext cx="864600" cy="205200"/>
          </a:xfrm>
          <a:prstGeom prst="rect">
            <a:avLst/>
          </a:prstGeom>
          <a:noFill/>
        </p:spPr>
        <p:txBody>
          <a:bodyPr anchorCtr="0" anchor="ctr" bIns="91425" lIns="91425" spcFirstLastPara="1" rIns="91425" wrap="square" tIns="91425">
            <a:noAutofit/>
          </a:bodyPr>
          <a:lstStyle/>
          <a:p>
            <a:pPr indent="0" lvl="0" marL="0" rtl="0" algn="ctr">
              <a:spcBef>
                <a:spcPts val="1200"/>
              </a:spcBef>
              <a:spcAft>
                <a:spcPts val="1200"/>
              </a:spcAft>
              <a:buNone/>
            </a:pPr>
            <a:r>
              <a:rPr lang="en" sz="1200">
                <a:solidFill>
                  <a:schemeClr val="dk1"/>
                </a:solidFill>
                <a:latin typeface="Oswald"/>
                <a:ea typeface="Oswald"/>
                <a:cs typeface="Oswald"/>
                <a:sym typeface="Oswald"/>
              </a:rPr>
              <a:t>Share</a:t>
            </a:r>
            <a:endParaRPr sz="1200">
              <a:solidFill>
                <a:schemeClr val="dk1"/>
              </a:solidFill>
              <a:latin typeface="Oswald"/>
              <a:ea typeface="Oswald"/>
              <a:cs typeface="Oswald"/>
              <a:sym typeface="Oswald"/>
            </a:endParaRPr>
          </a:p>
        </p:txBody>
      </p:sp>
      <p:grpSp>
        <p:nvGrpSpPr>
          <p:cNvPr id="248" name="Google Shape;248;p23"/>
          <p:cNvGrpSpPr/>
          <p:nvPr/>
        </p:nvGrpSpPr>
        <p:grpSpPr>
          <a:xfrm>
            <a:off x="2923725" y="4082500"/>
            <a:ext cx="380700" cy="522300"/>
            <a:chOff x="3424275" y="3109400"/>
            <a:chExt cx="380700" cy="522300"/>
          </a:xfrm>
        </p:grpSpPr>
        <p:sp>
          <p:nvSpPr>
            <p:cNvPr id="249" name="Google Shape;249;p23"/>
            <p:cNvSpPr/>
            <p:nvPr/>
          </p:nvSpPr>
          <p:spPr>
            <a:xfrm>
              <a:off x="3424275" y="3109400"/>
              <a:ext cx="228300" cy="3699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 name="Google Shape;250;p23"/>
            <p:cNvSpPr/>
            <p:nvPr/>
          </p:nvSpPr>
          <p:spPr>
            <a:xfrm>
              <a:off x="3576675" y="3261800"/>
              <a:ext cx="228300" cy="3699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51" name="Google Shape;251;p23"/>
          <p:cNvSpPr/>
          <p:nvPr/>
        </p:nvSpPr>
        <p:spPr>
          <a:xfrm>
            <a:off x="323550" y="1161151"/>
            <a:ext cx="657300" cy="582600"/>
          </a:xfrm>
          <a:prstGeom prst="round2DiagRect">
            <a:avLst>
              <a:gd fmla="val 35295" name="adj1"/>
              <a:gd fmla="val 0" name="adj2"/>
            </a:avLst>
          </a:prstGeom>
          <a:solidFill>
            <a:schemeClr val="lt1"/>
          </a:solidFill>
          <a:ln cap="flat" cmpd="sng" w="952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txBox="1"/>
          <p:nvPr>
            <p:ph idx="4294967295" type="subTitle"/>
          </p:nvPr>
        </p:nvSpPr>
        <p:spPr>
          <a:xfrm>
            <a:off x="660250" y="87350"/>
            <a:ext cx="43080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4300">
                <a:solidFill>
                  <a:schemeClr val="dk1"/>
                </a:solidFill>
                <a:latin typeface="Oswald"/>
                <a:ea typeface="Oswald"/>
                <a:cs typeface="Oswald"/>
                <a:sym typeface="Oswald"/>
              </a:rPr>
              <a:t>Licenses</a:t>
            </a:r>
            <a:endParaRPr sz="4300">
              <a:solidFill>
                <a:schemeClr val="dk1"/>
              </a:solidFill>
              <a:latin typeface="Oswald"/>
              <a:ea typeface="Oswald"/>
              <a:cs typeface="Oswald"/>
              <a:sym typeface="Oswald"/>
            </a:endParaRPr>
          </a:p>
        </p:txBody>
      </p:sp>
      <p:sp>
        <p:nvSpPr>
          <p:cNvPr id="253" name="Google Shape;253;p23"/>
          <p:cNvSpPr txBox="1"/>
          <p:nvPr>
            <p:ph idx="1" type="body"/>
          </p:nvPr>
        </p:nvSpPr>
        <p:spPr>
          <a:xfrm>
            <a:off x="685800" y="1254568"/>
            <a:ext cx="2219700" cy="396000"/>
          </a:xfrm>
          <a:prstGeom prst="rect">
            <a:avLst/>
          </a:prstGeom>
          <a:noFill/>
        </p:spPr>
        <p:txBody>
          <a:bodyPr anchorCtr="0" anchor="ctr" bIns="91425" lIns="91425" spcFirstLastPara="1" rIns="91425" wrap="square" tIns="91425">
            <a:noAutofit/>
          </a:bodyPr>
          <a:lstStyle/>
          <a:p>
            <a:pPr indent="0" lvl="0" marL="0" rtl="0" algn="ctr">
              <a:spcBef>
                <a:spcPts val="1200"/>
              </a:spcBef>
              <a:spcAft>
                <a:spcPts val="1200"/>
              </a:spcAft>
              <a:buNone/>
            </a:pPr>
            <a:r>
              <a:rPr lang="en" sz="1400">
                <a:solidFill>
                  <a:schemeClr val="dk1"/>
                </a:solidFill>
                <a:latin typeface="Oswald"/>
                <a:ea typeface="Oswald"/>
                <a:cs typeface="Oswald"/>
                <a:sym typeface="Oswald"/>
              </a:rPr>
              <a:t>Levels of openness</a:t>
            </a:r>
            <a:endParaRPr sz="1400">
              <a:solidFill>
                <a:schemeClr val="dk1"/>
              </a:solidFill>
              <a:latin typeface="Oswald"/>
              <a:ea typeface="Oswald"/>
              <a:cs typeface="Oswald"/>
              <a:sym typeface="Oswald"/>
            </a:endParaRPr>
          </a:p>
        </p:txBody>
      </p:sp>
      <p:cxnSp>
        <p:nvCxnSpPr>
          <p:cNvPr id="254" name="Google Shape;254;p23"/>
          <p:cNvCxnSpPr/>
          <p:nvPr/>
        </p:nvCxnSpPr>
        <p:spPr>
          <a:xfrm flipH="1" rot="10800000">
            <a:off x="1204938" y="1635811"/>
            <a:ext cx="1181400" cy="5100"/>
          </a:xfrm>
          <a:prstGeom prst="straightConnector1">
            <a:avLst/>
          </a:prstGeom>
          <a:noFill/>
          <a:ln cap="flat" cmpd="sng" w="9525">
            <a:solidFill>
              <a:srgbClr val="EF7500"/>
            </a:solidFill>
            <a:prstDash val="solid"/>
            <a:round/>
            <a:headEnd len="med" w="med" type="none"/>
            <a:tailEnd len="med" w="med" type="none"/>
          </a:ln>
        </p:spPr>
      </p:cxnSp>
      <p:sp>
        <p:nvSpPr>
          <p:cNvPr id="255" name="Google Shape;255;p23"/>
          <p:cNvSpPr txBox="1"/>
          <p:nvPr>
            <p:ph idx="1" type="body"/>
          </p:nvPr>
        </p:nvSpPr>
        <p:spPr>
          <a:xfrm>
            <a:off x="3313725" y="183046"/>
            <a:ext cx="5603700" cy="601200"/>
          </a:xfrm>
          <a:prstGeom prst="rect">
            <a:avLst/>
          </a:prstGeom>
          <a:noFill/>
        </p:spPr>
        <p:txBody>
          <a:bodyPr anchorCtr="0" anchor="ctr" bIns="91425" lIns="91425" spcFirstLastPara="1" rIns="91425" wrap="square" tIns="91425">
            <a:noAutofit/>
          </a:bodyPr>
          <a:lstStyle/>
          <a:p>
            <a:pPr indent="0" lvl="0" marL="0" rtl="0" algn="l">
              <a:spcBef>
                <a:spcPts val="1200"/>
              </a:spcBef>
              <a:spcAft>
                <a:spcPts val="1200"/>
              </a:spcAft>
              <a:buNone/>
            </a:pPr>
            <a:r>
              <a:rPr lang="en" sz="1400">
                <a:solidFill>
                  <a:schemeClr val="dk1"/>
                </a:solidFill>
                <a:latin typeface="Oswald"/>
                <a:ea typeface="Oswald"/>
                <a:cs typeface="Oswald"/>
                <a:sym typeface="Oswald"/>
              </a:rPr>
              <a:t>Make the property rights clear &amp; access and usability rules evident</a:t>
            </a:r>
            <a:endParaRPr sz="1400">
              <a:solidFill>
                <a:schemeClr val="dk1"/>
              </a:solidFill>
              <a:latin typeface="Oswald"/>
              <a:ea typeface="Oswald"/>
              <a:cs typeface="Oswald"/>
              <a:sym typeface="Oswald"/>
            </a:endParaRPr>
          </a:p>
        </p:txBody>
      </p:sp>
      <p:pic>
        <p:nvPicPr>
          <p:cNvPr id="256" name="Google Shape;256;p23"/>
          <p:cNvPicPr preferRelativeResize="0"/>
          <p:nvPr/>
        </p:nvPicPr>
        <p:blipFill>
          <a:blip r:embed="rId4">
            <a:alphaModFix/>
          </a:blip>
          <a:stretch>
            <a:fillRect/>
          </a:stretch>
        </p:blipFill>
        <p:spPr>
          <a:xfrm>
            <a:off x="443925" y="1234025"/>
            <a:ext cx="416550" cy="416550"/>
          </a:xfrm>
          <a:prstGeom prst="rect">
            <a:avLst/>
          </a:prstGeom>
          <a:noFill/>
          <a:ln>
            <a:noFill/>
          </a:ln>
        </p:spPr>
      </p:pic>
      <p:pic>
        <p:nvPicPr>
          <p:cNvPr id="257" name="Google Shape;257;p23"/>
          <p:cNvPicPr preferRelativeResize="0"/>
          <p:nvPr/>
        </p:nvPicPr>
        <p:blipFill rotWithShape="1">
          <a:blip r:embed="rId5">
            <a:alphaModFix/>
          </a:blip>
          <a:srcRect b="83607" l="58736" r="27250" t="5781"/>
          <a:stretch/>
        </p:blipFill>
        <p:spPr>
          <a:xfrm>
            <a:off x="660250" y="2405225"/>
            <a:ext cx="332174" cy="406876"/>
          </a:xfrm>
          <a:prstGeom prst="rect">
            <a:avLst/>
          </a:prstGeom>
          <a:noFill/>
          <a:ln>
            <a:noFill/>
          </a:ln>
        </p:spPr>
      </p:pic>
      <p:pic>
        <p:nvPicPr>
          <p:cNvPr id="258" name="Google Shape;258;p23"/>
          <p:cNvPicPr preferRelativeResize="0"/>
          <p:nvPr/>
        </p:nvPicPr>
        <p:blipFill rotWithShape="1">
          <a:blip r:embed="rId5">
            <a:alphaModFix/>
          </a:blip>
          <a:srcRect b="72185" l="58556" r="27430" t="17203"/>
          <a:stretch/>
        </p:blipFill>
        <p:spPr>
          <a:xfrm>
            <a:off x="660250" y="2869712"/>
            <a:ext cx="332174" cy="406876"/>
          </a:xfrm>
          <a:prstGeom prst="rect">
            <a:avLst/>
          </a:prstGeom>
          <a:noFill/>
          <a:ln>
            <a:noFill/>
          </a:ln>
        </p:spPr>
      </p:pic>
      <p:pic>
        <p:nvPicPr>
          <p:cNvPr id="259" name="Google Shape;259;p23"/>
          <p:cNvPicPr preferRelativeResize="0"/>
          <p:nvPr/>
        </p:nvPicPr>
        <p:blipFill rotWithShape="1">
          <a:blip r:embed="rId5">
            <a:alphaModFix/>
          </a:blip>
          <a:srcRect b="61000" l="72250" r="13736" t="28388"/>
          <a:stretch/>
        </p:blipFill>
        <p:spPr>
          <a:xfrm>
            <a:off x="656400" y="3334200"/>
            <a:ext cx="332174" cy="406876"/>
          </a:xfrm>
          <a:prstGeom prst="rect">
            <a:avLst/>
          </a:prstGeom>
          <a:noFill/>
          <a:ln>
            <a:noFill/>
          </a:ln>
        </p:spPr>
      </p:pic>
      <p:pic>
        <p:nvPicPr>
          <p:cNvPr id="260" name="Google Shape;260;p23"/>
          <p:cNvPicPr preferRelativeResize="0"/>
          <p:nvPr/>
        </p:nvPicPr>
        <p:blipFill rotWithShape="1">
          <a:blip r:embed="rId5">
            <a:alphaModFix/>
          </a:blip>
          <a:srcRect b="37715" l="72121" r="13865" t="51672"/>
          <a:stretch/>
        </p:blipFill>
        <p:spPr>
          <a:xfrm>
            <a:off x="656400" y="3789275"/>
            <a:ext cx="332174" cy="406876"/>
          </a:xfrm>
          <a:prstGeom prst="rect">
            <a:avLst/>
          </a:prstGeom>
          <a:noFill/>
          <a:ln>
            <a:noFill/>
          </a:ln>
        </p:spPr>
      </p:pic>
      <p:pic>
        <p:nvPicPr>
          <p:cNvPr id="261" name="Google Shape;261;p23"/>
          <p:cNvPicPr preferRelativeResize="0"/>
          <p:nvPr/>
        </p:nvPicPr>
        <p:blipFill rotWithShape="1">
          <a:blip r:embed="rId5">
            <a:alphaModFix/>
          </a:blip>
          <a:srcRect b="26191" l="72368" r="13619" t="63196"/>
          <a:stretch/>
        </p:blipFill>
        <p:spPr>
          <a:xfrm>
            <a:off x="660250" y="4244350"/>
            <a:ext cx="332174" cy="406876"/>
          </a:xfrm>
          <a:prstGeom prst="rect">
            <a:avLst/>
          </a:prstGeom>
          <a:noFill/>
          <a:ln>
            <a:noFill/>
          </a:ln>
        </p:spPr>
      </p:pic>
      <p:sp>
        <p:nvSpPr>
          <p:cNvPr id="262" name="Google Shape;262;p23"/>
          <p:cNvSpPr txBox="1"/>
          <p:nvPr/>
        </p:nvSpPr>
        <p:spPr>
          <a:xfrm>
            <a:off x="5460025" y="4757200"/>
            <a:ext cx="36936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t>original CC license symbols by Creative Commons</a:t>
            </a:r>
            <a:endParaRPr sz="900"/>
          </a:p>
        </p:txBody>
      </p:sp>
      <p:sp>
        <p:nvSpPr>
          <p:cNvPr id="263" name="Google Shape;263;p23"/>
          <p:cNvSpPr txBox="1"/>
          <p:nvPr/>
        </p:nvSpPr>
        <p:spPr>
          <a:xfrm>
            <a:off x="4398325" y="4876750"/>
            <a:ext cx="47457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t>Build upon &amp; Adapt icon created by author of this course and under a CC0 4.0 license</a:t>
            </a:r>
            <a:endParaRPr sz="1300"/>
          </a:p>
        </p:txBody>
      </p:sp>
      <p:pic>
        <p:nvPicPr>
          <p:cNvPr id="264" name="Google Shape;264;p23"/>
          <p:cNvPicPr preferRelativeResize="0"/>
          <p:nvPr/>
        </p:nvPicPr>
        <p:blipFill>
          <a:blip r:embed="rId6">
            <a:alphaModFix/>
          </a:blip>
          <a:stretch>
            <a:fillRect/>
          </a:stretch>
        </p:blipFill>
        <p:spPr>
          <a:xfrm>
            <a:off x="4464963" y="2882600"/>
            <a:ext cx="647700" cy="762000"/>
          </a:xfrm>
          <a:prstGeom prst="rect">
            <a:avLst/>
          </a:prstGeom>
          <a:noFill/>
          <a:ln>
            <a:noFill/>
          </a:ln>
        </p:spPr>
      </p:pic>
      <p:pic>
        <p:nvPicPr>
          <p:cNvPr id="265" name="Google Shape;265;p23"/>
          <p:cNvPicPr preferRelativeResize="0"/>
          <p:nvPr/>
        </p:nvPicPr>
        <p:blipFill>
          <a:blip r:embed="rId7">
            <a:alphaModFix/>
          </a:blip>
          <a:stretch>
            <a:fillRect/>
          </a:stretch>
        </p:blipFill>
        <p:spPr>
          <a:xfrm>
            <a:off x="3469900" y="2873075"/>
            <a:ext cx="647700" cy="781050"/>
          </a:xfrm>
          <a:prstGeom prst="rect">
            <a:avLst/>
          </a:prstGeom>
          <a:noFill/>
          <a:ln>
            <a:noFill/>
          </a:ln>
        </p:spPr>
      </p:pic>
      <p:grpSp>
        <p:nvGrpSpPr>
          <p:cNvPr id="266" name="Google Shape;266;p23"/>
          <p:cNvGrpSpPr/>
          <p:nvPr/>
        </p:nvGrpSpPr>
        <p:grpSpPr>
          <a:xfrm>
            <a:off x="6568850" y="2869688"/>
            <a:ext cx="679500" cy="678300"/>
            <a:chOff x="6544625" y="2709213"/>
            <a:chExt cx="679500" cy="678300"/>
          </a:xfrm>
        </p:grpSpPr>
        <p:pic>
          <p:nvPicPr>
            <p:cNvPr id="267" name="Google Shape;267;p23"/>
            <p:cNvPicPr preferRelativeResize="0"/>
            <p:nvPr/>
          </p:nvPicPr>
          <p:blipFill rotWithShape="1">
            <a:blip r:embed="rId8">
              <a:alphaModFix/>
            </a:blip>
            <a:srcRect b="67087" l="-982" r="64718" t="-2089"/>
            <a:stretch/>
          </p:blipFill>
          <p:spPr>
            <a:xfrm>
              <a:off x="6638888" y="2765775"/>
              <a:ext cx="556374" cy="508675"/>
            </a:xfrm>
            <a:prstGeom prst="rect">
              <a:avLst/>
            </a:prstGeom>
            <a:noFill/>
            <a:ln>
              <a:noFill/>
            </a:ln>
          </p:spPr>
        </p:pic>
        <p:sp>
          <p:nvSpPr>
            <p:cNvPr id="268" name="Google Shape;268;p23"/>
            <p:cNvSpPr/>
            <p:nvPr/>
          </p:nvSpPr>
          <p:spPr>
            <a:xfrm>
              <a:off x="6544625" y="2709213"/>
              <a:ext cx="679500" cy="678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69" name="Google Shape;269;p23"/>
          <p:cNvGrpSpPr/>
          <p:nvPr/>
        </p:nvGrpSpPr>
        <p:grpSpPr>
          <a:xfrm>
            <a:off x="5442850" y="2869688"/>
            <a:ext cx="679500" cy="678300"/>
            <a:chOff x="5398450" y="2784938"/>
            <a:chExt cx="679500" cy="678300"/>
          </a:xfrm>
        </p:grpSpPr>
        <p:pic>
          <p:nvPicPr>
            <p:cNvPr id="270" name="Google Shape;270;p23"/>
            <p:cNvPicPr preferRelativeResize="0"/>
            <p:nvPr/>
          </p:nvPicPr>
          <p:blipFill rotWithShape="1">
            <a:blip r:embed="rId8">
              <a:alphaModFix/>
            </a:blip>
            <a:srcRect b="67086" l="42658" r="21077" t="0"/>
            <a:stretch/>
          </p:blipFill>
          <p:spPr>
            <a:xfrm>
              <a:off x="5460013" y="2812088"/>
              <a:ext cx="556374" cy="478324"/>
            </a:xfrm>
            <a:prstGeom prst="rect">
              <a:avLst/>
            </a:prstGeom>
            <a:noFill/>
            <a:ln>
              <a:noFill/>
            </a:ln>
          </p:spPr>
        </p:pic>
        <p:sp>
          <p:nvSpPr>
            <p:cNvPr id="271" name="Google Shape;271;p23"/>
            <p:cNvSpPr/>
            <p:nvPr/>
          </p:nvSpPr>
          <p:spPr>
            <a:xfrm>
              <a:off x="5398450" y="2784938"/>
              <a:ext cx="679500" cy="678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4"/>
          <p:cNvSpPr/>
          <p:nvPr/>
        </p:nvSpPr>
        <p:spPr>
          <a:xfrm>
            <a:off x="323550" y="1161151"/>
            <a:ext cx="657300" cy="582600"/>
          </a:xfrm>
          <a:prstGeom prst="round2DiagRect">
            <a:avLst>
              <a:gd fmla="val 35295" name="adj1"/>
              <a:gd fmla="val 0" name="adj2"/>
            </a:avLst>
          </a:prstGeom>
          <a:solidFill>
            <a:schemeClr val="lt1"/>
          </a:solidFill>
          <a:ln cap="flat" cmpd="sng" w="952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txBox="1"/>
          <p:nvPr>
            <p:ph idx="4294967295" type="subTitle"/>
          </p:nvPr>
        </p:nvSpPr>
        <p:spPr>
          <a:xfrm>
            <a:off x="660250" y="87350"/>
            <a:ext cx="43080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4300">
                <a:solidFill>
                  <a:schemeClr val="dk1"/>
                </a:solidFill>
                <a:latin typeface="Oswald"/>
                <a:ea typeface="Oswald"/>
                <a:cs typeface="Oswald"/>
                <a:sym typeface="Oswald"/>
              </a:rPr>
              <a:t>Licenses</a:t>
            </a:r>
            <a:endParaRPr sz="4300">
              <a:solidFill>
                <a:schemeClr val="dk1"/>
              </a:solidFill>
              <a:latin typeface="Oswald"/>
              <a:ea typeface="Oswald"/>
              <a:cs typeface="Oswald"/>
              <a:sym typeface="Oswald"/>
            </a:endParaRPr>
          </a:p>
        </p:txBody>
      </p:sp>
      <p:sp>
        <p:nvSpPr>
          <p:cNvPr id="278" name="Google Shape;278;p24"/>
          <p:cNvSpPr txBox="1"/>
          <p:nvPr>
            <p:ph idx="1" type="body"/>
          </p:nvPr>
        </p:nvSpPr>
        <p:spPr>
          <a:xfrm>
            <a:off x="685800" y="1254568"/>
            <a:ext cx="2219700" cy="396000"/>
          </a:xfrm>
          <a:prstGeom prst="rect">
            <a:avLst/>
          </a:prstGeom>
          <a:noFill/>
        </p:spPr>
        <p:txBody>
          <a:bodyPr anchorCtr="0" anchor="ctr" bIns="91425" lIns="91425" spcFirstLastPara="1" rIns="91425" wrap="square" tIns="91425">
            <a:noAutofit/>
          </a:bodyPr>
          <a:lstStyle/>
          <a:p>
            <a:pPr indent="0" lvl="0" marL="0" rtl="0" algn="ctr">
              <a:spcBef>
                <a:spcPts val="1200"/>
              </a:spcBef>
              <a:spcAft>
                <a:spcPts val="1200"/>
              </a:spcAft>
              <a:buNone/>
            </a:pPr>
            <a:r>
              <a:rPr lang="en" sz="1400">
                <a:solidFill>
                  <a:schemeClr val="dk1"/>
                </a:solidFill>
                <a:latin typeface="Oswald"/>
                <a:ea typeface="Oswald"/>
                <a:cs typeface="Oswald"/>
                <a:sym typeface="Oswald"/>
              </a:rPr>
              <a:t>Levels of openness</a:t>
            </a:r>
            <a:endParaRPr sz="1400">
              <a:solidFill>
                <a:schemeClr val="dk1"/>
              </a:solidFill>
              <a:latin typeface="Oswald"/>
              <a:ea typeface="Oswald"/>
              <a:cs typeface="Oswald"/>
              <a:sym typeface="Oswald"/>
            </a:endParaRPr>
          </a:p>
        </p:txBody>
      </p:sp>
      <p:cxnSp>
        <p:nvCxnSpPr>
          <p:cNvPr id="279" name="Google Shape;279;p24"/>
          <p:cNvCxnSpPr/>
          <p:nvPr/>
        </p:nvCxnSpPr>
        <p:spPr>
          <a:xfrm flipH="1" rot="10800000">
            <a:off x="1204938" y="1635811"/>
            <a:ext cx="1181400" cy="5100"/>
          </a:xfrm>
          <a:prstGeom prst="straightConnector1">
            <a:avLst/>
          </a:prstGeom>
          <a:noFill/>
          <a:ln cap="flat" cmpd="sng" w="9525">
            <a:solidFill>
              <a:srgbClr val="EF7500"/>
            </a:solidFill>
            <a:prstDash val="solid"/>
            <a:round/>
            <a:headEnd len="med" w="med" type="none"/>
            <a:tailEnd len="med" w="med" type="none"/>
          </a:ln>
        </p:spPr>
      </p:cxnSp>
      <p:sp>
        <p:nvSpPr>
          <p:cNvPr id="280" name="Google Shape;280;p24"/>
          <p:cNvSpPr txBox="1"/>
          <p:nvPr>
            <p:ph idx="1" type="body"/>
          </p:nvPr>
        </p:nvSpPr>
        <p:spPr>
          <a:xfrm>
            <a:off x="3313725" y="183046"/>
            <a:ext cx="5603700" cy="601200"/>
          </a:xfrm>
          <a:prstGeom prst="rect">
            <a:avLst/>
          </a:prstGeom>
          <a:noFill/>
        </p:spPr>
        <p:txBody>
          <a:bodyPr anchorCtr="0" anchor="ctr" bIns="91425" lIns="91425" spcFirstLastPara="1" rIns="91425" wrap="square" tIns="91425">
            <a:noAutofit/>
          </a:bodyPr>
          <a:lstStyle/>
          <a:p>
            <a:pPr indent="0" lvl="0" marL="0" rtl="0" algn="l">
              <a:spcBef>
                <a:spcPts val="1200"/>
              </a:spcBef>
              <a:spcAft>
                <a:spcPts val="1200"/>
              </a:spcAft>
              <a:buNone/>
            </a:pPr>
            <a:r>
              <a:rPr lang="en" sz="1400">
                <a:solidFill>
                  <a:schemeClr val="dk1"/>
                </a:solidFill>
                <a:latin typeface="Oswald"/>
                <a:ea typeface="Oswald"/>
                <a:cs typeface="Oswald"/>
                <a:sym typeface="Oswald"/>
              </a:rPr>
              <a:t>Make the property rights clear &amp; access and usability rules evident</a:t>
            </a:r>
            <a:endParaRPr sz="1400">
              <a:solidFill>
                <a:schemeClr val="dk1"/>
              </a:solidFill>
              <a:latin typeface="Oswald"/>
              <a:ea typeface="Oswald"/>
              <a:cs typeface="Oswald"/>
              <a:sym typeface="Oswald"/>
            </a:endParaRPr>
          </a:p>
        </p:txBody>
      </p:sp>
      <p:pic>
        <p:nvPicPr>
          <p:cNvPr id="281" name="Google Shape;281;p24"/>
          <p:cNvPicPr preferRelativeResize="0"/>
          <p:nvPr/>
        </p:nvPicPr>
        <p:blipFill>
          <a:blip r:embed="rId3">
            <a:alphaModFix/>
          </a:blip>
          <a:stretch>
            <a:fillRect/>
          </a:stretch>
        </p:blipFill>
        <p:spPr>
          <a:xfrm>
            <a:off x="443925" y="1234025"/>
            <a:ext cx="416550" cy="416550"/>
          </a:xfrm>
          <a:prstGeom prst="rect">
            <a:avLst/>
          </a:prstGeom>
          <a:noFill/>
          <a:ln>
            <a:noFill/>
          </a:ln>
        </p:spPr>
      </p:pic>
      <p:pic>
        <p:nvPicPr>
          <p:cNvPr id="282" name="Google Shape;282;p24"/>
          <p:cNvPicPr preferRelativeResize="0"/>
          <p:nvPr/>
        </p:nvPicPr>
        <p:blipFill rotWithShape="1">
          <a:blip r:embed="rId4">
            <a:alphaModFix/>
          </a:blip>
          <a:srcRect b="0" l="0" r="0" t="0"/>
          <a:stretch/>
        </p:blipFill>
        <p:spPr>
          <a:xfrm>
            <a:off x="3112325" y="826775"/>
            <a:ext cx="5517050" cy="3631424"/>
          </a:xfrm>
          <a:prstGeom prst="rect">
            <a:avLst/>
          </a:prstGeom>
          <a:noFill/>
          <a:ln>
            <a:noFill/>
          </a:ln>
        </p:spPr>
      </p:pic>
      <p:sp>
        <p:nvSpPr>
          <p:cNvPr id="283" name="Google Shape;283;p24"/>
          <p:cNvSpPr txBox="1"/>
          <p:nvPr>
            <p:ph idx="1" type="body"/>
          </p:nvPr>
        </p:nvSpPr>
        <p:spPr>
          <a:xfrm>
            <a:off x="311700" y="1926625"/>
            <a:ext cx="4417800" cy="2803200"/>
          </a:xfrm>
          <a:prstGeom prst="rect">
            <a:avLst/>
          </a:prstGeom>
          <a:noFill/>
        </p:spPr>
        <p:txBody>
          <a:bodyPr anchorCtr="0" anchor="t" bIns="91425" lIns="91425" spcFirstLastPara="1" rIns="91425" wrap="square" tIns="91425">
            <a:noAutofit/>
          </a:bodyPr>
          <a:lstStyle/>
          <a:p>
            <a:pPr indent="-311150" lvl="0" marL="457200" rtl="0" algn="l">
              <a:spcBef>
                <a:spcPts val="1200"/>
              </a:spcBef>
              <a:spcAft>
                <a:spcPts val="0"/>
              </a:spcAft>
              <a:buClr>
                <a:schemeClr val="lt1"/>
              </a:buClr>
              <a:buSzPts val="1300"/>
              <a:buFont typeface="Oswald"/>
              <a:buChar char="●"/>
            </a:pPr>
            <a:r>
              <a:rPr lang="en" sz="1300">
                <a:solidFill>
                  <a:schemeClr val="lt1"/>
                </a:solidFill>
                <a:latin typeface="Oswald"/>
                <a:ea typeface="Oswald"/>
                <a:cs typeface="Oswald"/>
                <a:sym typeface="Oswald"/>
              </a:rPr>
              <a:t>Public domain           vs All rights reserved</a:t>
            </a:r>
            <a:br>
              <a:rPr lang="en" sz="1300">
                <a:solidFill>
                  <a:schemeClr val="lt1"/>
                </a:solidFill>
                <a:latin typeface="Oswald"/>
                <a:ea typeface="Oswald"/>
                <a:cs typeface="Oswald"/>
                <a:sym typeface="Oswald"/>
              </a:rPr>
            </a:br>
            <a:br>
              <a:rPr lang="en" sz="700">
                <a:solidFill>
                  <a:schemeClr val="dk1"/>
                </a:solidFill>
                <a:latin typeface="Oswald"/>
                <a:ea typeface="Oswald"/>
                <a:cs typeface="Oswald"/>
                <a:sym typeface="Oswald"/>
              </a:rPr>
            </a:br>
            <a:endParaRPr sz="700">
              <a:solidFill>
                <a:schemeClr val="dk1"/>
              </a:solidFill>
              <a:latin typeface="Oswald"/>
              <a:ea typeface="Oswald"/>
              <a:cs typeface="Oswald"/>
              <a:sym typeface="Oswald"/>
            </a:endParaRPr>
          </a:p>
          <a:p>
            <a:pPr indent="-311150" lvl="0" marL="4572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    : No rights reserved</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0" marL="4572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    : Attribution</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0" marL="4572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    : Share-alike</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0" marL="4572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    : Non-commercial</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0" marL="4572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    : Non-derivatives</a:t>
            </a:r>
            <a:endParaRPr sz="1300">
              <a:solidFill>
                <a:schemeClr val="dk1"/>
              </a:solidFill>
              <a:latin typeface="Oswald"/>
              <a:ea typeface="Oswald"/>
              <a:cs typeface="Oswald"/>
              <a:sym typeface="Oswald"/>
            </a:endParaRPr>
          </a:p>
        </p:txBody>
      </p:sp>
      <p:pic>
        <p:nvPicPr>
          <p:cNvPr id="284" name="Google Shape;284;p24"/>
          <p:cNvPicPr preferRelativeResize="0"/>
          <p:nvPr/>
        </p:nvPicPr>
        <p:blipFill rotWithShape="1">
          <a:blip r:embed="rId5">
            <a:alphaModFix/>
          </a:blip>
          <a:srcRect b="83607" l="58736" r="27250" t="5781"/>
          <a:stretch/>
        </p:blipFill>
        <p:spPr>
          <a:xfrm>
            <a:off x="660250" y="2405225"/>
            <a:ext cx="332174" cy="406876"/>
          </a:xfrm>
          <a:prstGeom prst="rect">
            <a:avLst/>
          </a:prstGeom>
          <a:noFill/>
          <a:ln>
            <a:noFill/>
          </a:ln>
        </p:spPr>
      </p:pic>
      <p:pic>
        <p:nvPicPr>
          <p:cNvPr id="285" name="Google Shape;285;p24"/>
          <p:cNvPicPr preferRelativeResize="0"/>
          <p:nvPr/>
        </p:nvPicPr>
        <p:blipFill rotWithShape="1">
          <a:blip r:embed="rId5">
            <a:alphaModFix/>
          </a:blip>
          <a:srcRect b="72185" l="58556" r="27430" t="17203"/>
          <a:stretch/>
        </p:blipFill>
        <p:spPr>
          <a:xfrm>
            <a:off x="660250" y="2869712"/>
            <a:ext cx="332174" cy="406876"/>
          </a:xfrm>
          <a:prstGeom prst="rect">
            <a:avLst/>
          </a:prstGeom>
          <a:noFill/>
          <a:ln>
            <a:noFill/>
          </a:ln>
        </p:spPr>
      </p:pic>
      <p:pic>
        <p:nvPicPr>
          <p:cNvPr id="286" name="Google Shape;286;p24"/>
          <p:cNvPicPr preferRelativeResize="0"/>
          <p:nvPr/>
        </p:nvPicPr>
        <p:blipFill rotWithShape="1">
          <a:blip r:embed="rId5">
            <a:alphaModFix/>
          </a:blip>
          <a:srcRect b="61000" l="72250" r="13736" t="28388"/>
          <a:stretch/>
        </p:blipFill>
        <p:spPr>
          <a:xfrm>
            <a:off x="656400" y="3334200"/>
            <a:ext cx="332174" cy="406876"/>
          </a:xfrm>
          <a:prstGeom prst="rect">
            <a:avLst/>
          </a:prstGeom>
          <a:noFill/>
          <a:ln>
            <a:noFill/>
          </a:ln>
        </p:spPr>
      </p:pic>
      <p:pic>
        <p:nvPicPr>
          <p:cNvPr id="287" name="Google Shape;287;p24"/>
          <p:cNvPicPr preferRelativeResize="0"/>
          <p:nvPr/>
        </p:nvPicPr>
        <p:blipFill rotWithShape="1">
          <a:blip r:embed="rId5">
            <a:alphaModFix/>
          </a:blip>
          <a:srcRect b="37715" l="72121" r="13865" t="51672"/>
          <a:stretch/>
        </p:blipFill>
        <p:spPr>
          <a:xfrm>
            <a:off x="656400" y="3789275"/>
            <a:ext cx="332174" cy="406876"/>
          </a:xfrm>
          <a:prstGeom prst="rect">
            <a:avLst/>
          </a:prstGeom>
          <a:noFill/>
          <a:ln>
            <a:noFill/>
          </a:ln>
        </p:spPr>
      </p:pic>
      <p:pic>
        <p:nvPicPr>
          <p:cNvPr id="288" name="Google Shape;288;p24"/>
          <p:cNvPicPr preferRelativeResize="0"/>
          <p:nvPr/>
        </p:nvPicPr>
        <p:blipFill rotWithShape="1">
          <a:blip r:embed="rId5">
            <a:alphaModFix/>
          </a:blip>
          <a:srcRect b="26191" l="72368" r="13619" t="63196"/>
          <a:stretch/>
        </p:blipFill>
        <p:spPr>
          <a:xfrm>
            <a:off x="660250" y="4244350"/>
            <a:ext cx="332174" cy="406876"/>
          </a:xfrm>
          <a:prstGeom prst="rect">
            <a:avLst/>
          </a:prstGeom>
          <a:noFill/>
          <a:ln>
            <a:noFill/>
          </a:ln>
        </p:spPr>
      </p:pic>
      <p:sp>
        <p:nvSpPr>
          <p:cNvPr id="289" name="Google Shape;289;p24"/>
          <p:cNvSpPr txBox="1"/>
          <p:nvPr/>
        </p:nvSpPr>
        <p:spPr>
          <a:xfrm rot="5400000">
            <a:off x="7327050" y="3326475"/>
            <a:ext cx="3326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t>by Shaddim; original CC license symbols by Creative Commons</a:t>
            </a:r>
            <a:endParaRPr sz="800"/>
          </a:p>
        </p:txBody>
      </p:sp>
      <p:grpSp>
        <p:nvGrpSpPr>
          <p:cNvPr id="290" name="Google Shape;290;p24"/>
          <p:cNvGrpSpPr/>
          <p:nvPr/>
        </p:nvGrpSpPr>
        <p:grpSpPr>
          <a:xfrm>
            <a:off x="4312966" y="4458201"/>
            <a:ext cx="416533" cy="416544"/>
            <a:chOff x="6544625" y="2709213"/>
            <a:chExt cx="679500" cy="678300"/>
          </a:xfrm>
        </p:grpSpPr>
        <p:pic>
          <p:nvPicPr>
            <p:cNvPr id="291" name="Google Shape;291;p24"/>
            <p:cNvPicPr preferRelativeResize="0"/>
            <p:nvPr/>
          </p:nvPicPr>
          <p:blipFill rotWithShape="1">
            <a:blip r:embed="rId6">
              <a:alphaModFix/>
            </a:blip>
            <a:srcRect b="67087" l="-982" r="64718" t="-2089"/>
            <a:stretch/>
          </p:blipFill>
          <p:spPr>
            <a:xfrm>
              <a:off x="6638888" y="2765775"/>
              <a:ext cx="556374" cy="508675"/>
            </a:xfrm>
            <a:prstGeom prst="rect">
              <a:avLst/>
            </a:prstGeom>
            <a:noFill/>
            <a:ln>
              <a:noFill/>
            </a:ln>
          </p:spPr>
        </p:pic>
        <p:sp>
          <p:nvSpPr>
            <p:cNvPr id="292" name="Google Shape;292;p24"/>
            <p:cNvSpPr/>
            <p:nvPr/>
          </p:nvSpPr>
          <p:spPr>
            <a:xfrm>
              <a:off x="6544625" y="2709213"/>
              <a:ext cx="679500" cy="678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93" name="Google Shape;293;p24"/>
          <p:cNvGrpSpPr/>
          <p:nvPr/>
        </p:nvGrpSpPr>
        <p:grpSpPr>
          <a:xfrm>
            <a:off x="3725870" y="4458203"/>
            <a:ext cx="416534" cy="416544"/>
            <a:chOff x="5398450" y="2784938"/>
            <a:chExt cx="679500" cy="678300"/>
          </a:xfrm>
        </p:grpSpPr>
        <p:pic>
          <p:nvPicPr>
            <p:cNvPr id="294" name="Google Shape;294;p24"/>
            <p:cNvPicPr preferRelativeResize="0"/>
            <p:nvPr/>
          </p:nvPicPr>
          <p:blipFill rotWithShape="1">
            <a:blip r:embed="rId6">
              <a:alphaModFix/>
            </a:blip>
            <a:srcRect b="67086" l="42658" r="21077" t="0"/>
            <a:stretch/>
          </p:blipFill>
          <p:spPr>
            <a:xfrm>
              <a:off x="5460013" y="2812088"/>
              <a:ext cx="556374" cy="478324"/>
            </a:xfrm>
            <a:prstGeom prst="rect">
              <a:avLst/>
            </a:prstGeom>
            <a:noFill/>
            <a:ln>
              <a:noFill/>
            </a:ln>
          </p:spPr>
        </p:pic>
        <p:sp>
          <p:nvSpPr>
            <p:cNvPr id="295" name="Google Shape;295;p24"/>
            <p:cNvSpPr/>
            <p:nvPr/>
          </p:nvSpPr>
          <p:spPr>
            <a:xfrm>
              <a:off x="5398450" y="2784938"/>
              <a:ext cx="679500" cy="678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96" name="Google Shape;296;p24"/>
          <p:cNvGrpSpPr/>
          <p:nvPr/>
        </p:nvGrpSpPr>
        <p:grpSpPr>
          <a:xfrm>
            <a:off x="6047766" y="4458201"/>
            <a:ext cx="416533" cy="416544"/>
            <a:chOff x="6544625" y="2709213"/>
            <a:chExt cx="679500" cy="678300"/>
          </a:xfrm>
        </p:grpSpPr>
        <p:pic>
          <p:nvPicPr>
            <p:cNvPr id="297" name="Google Shape;297;p24"/>
            <p:cNvPicPr preferRelativeResize="0"/>
            <p:nvPr/>
          </p:nvPicPr>
          <p:blipFill rotWithShape="1">
            <a:blip r:embed="rId6">
              <a:alphaModFix/>
            </a:blip>
            <a:srcRect b="67087" l="-982" r="64718" t="-2089"/>
            <a:stretch/>
          </p:blipFill>
          <p:spPr>
            <a:xfrm>
              <a:off x="6638888" y="2765775"/>
              <a:ext cx="556374" cy="508675"/>
            </a:xfrm>
            <a:prstGeom prst="rect">
              <a:avLst/>
            </a:prstGeom>
            <a:noFill/>
            <a:ln>
              <a:noFill/>
            </a:ln>
          </p:spPr>
        </p:pic>
        <p:sp>
          <p:nvSpPr>
            <p:cNvPr id="298" name="Google Shape;298;p24"/>
            <p:cNvSpPr/>
            <p:nvPr/>
          </p:nvSpPr>
          <p:spPr>
            <a:xfrm>
              <a:off x="6544625" y="2709213"/>
              <a:ext cx="679500" cy="678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99" name="Google Shape;299;p24"/>
          <p:cNvGrpSpPr/>
          <p:nvPr/>
        </p:nvGrpSpPr>
        <p:grpSpPr>
          <a:xfrm>
            <a:off x="5460670" y="4458203"/>
            <a:ext cx="416534" cy="416544"/>
            <a:chOff x="5398450" y="2784938"/>
            <a:chExt cx="679500" cy="678300"/>
          </a:xfrm>
        </p:grpSpPr>
        <p:pic>
          <p:nvPicPr>
            <p:cNvPr id="300" name="Google Shape;300;p24"/>
            <p:cNvPicPr preferRelativeResize="0"/>
            <p:nvPr/>
          </p:nvPicPr>
          <p:blipFill rotWithShape="1">
            <a:blip r:embed="rId6">
              <a:alphaModFix/>
            </a:blip>
            <a:srcRect b="67086" l="42658" r="21077" t="0"/>
            <a:stretch/>
          </p:blipFill>
          <p:spPr>
            <a:xfrm>
              <a:off x="5460013" y="2812088"/>
              <a:ext cx="556374" cy="478324"/>
            </a:xfrm>
            <a:prstGeom prst="rect">
              <a:avLst/>
            </a:prstGeom>
            <a:noFill/>
            <a:ln>
              <a:noFill/>
            </a:ln>
          </p:spPr>
        </p:pic>
        <p:sp>
          <p:nvSpPr>
            <p:cNvPr id="301" name="Google Shape;301;p24"/>
            <p:cNvSpPr/>
            <p:nvPr/>
          </p:nvSpPr>
          <p:spPr>
            <a:xfrm>
              <a:off x="5398450" y="2784938"/>
              <a:ext cx="679500" cy="678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02" name="Google Shape;302;p24"/>
          <p:cNvSpPr txBox="1"/>
          <p:nvPr>
            <p:ph idx="1" type="body"/>
          </p:nvPr>
        </p:nvSpPr>
        <p:spPr>
          <a:xfrm>
            <a:off x="3620787" y="4864300"/>
            <a:ext cx="500700" cy="205200"/>
          </a:xfrm>
          <a:prstGeom prst="rect">
            <a:avLst/>
          </a:prstGeom>
          <a:noFill/>
        </p:spPr>
        <p:txBody>
          <a:bodyPr anchorCtr="0" anchor="ctr" bIns="91425" lIns="91425" spcFirstLastPara="1" rIns="91425" wrap="square" tIns="91425">
            <a:noAutofit/>
          </a:bodyPr>
          <a:lstStyle/>
          <a:p>
            <a:pPr indent="0" lvl="0" marL="0" rtl="0" algn="ctr">
              <a:spcBef>
                <a:spcPts val="1200"/>
              </a:spcBef>
              <a:spcAft>
                <a:spcPts val="1200"/>
              </a:spcAft>
              <a:buNone/>
            </a:pPr>
            <a:r>
              <a:rPr lang="en" sz="1000">
                <a:solidFill>
                  <a:schemeClr val="dk1"/>
                </a:solidFill>
                <a:latin typeface="Oswald"/>
                <a:ea typeface="Oswald"/>
                <a:cs typeface="Oswald"/>
                <a:sym typeface="Oswald"/>
              </a:rPr>
              <a:t>Adapt</a:t>
            </a:r>
            <a:endParaRPr sz="1000">
              <a:solidFill>
                <a:schemeClr val="dk1"/>
              </a:solidFill>
              <a:latin typeface="Oswald"/>
              <a:ea typeface="Oswald"/>
              <a:cs typeface="Oswald"/>
              <a:sym typeface="Oswald"/>
            </a:endParaRPr>
          </a:p>
        </p:txBody>
      </p:sp>
      <p:sp>
        <p:nvSpPr>
          <p:cNvPr id="303" name="Google Shape;303;p24"/>
          <p:cNvSpPr txBox="1"/>
          <p:nvPr>
            <p:ph idx="1" type="body"/>
          </p:nvPr>
        </p:nvSpPr>
        <p:spPr>
          <a:xfrm>
            <a:off x="4109063" y="4859950"/>
            <a:ext cx="762600" cy="213900"/>
          </a:xfrm>
          <a:prstGeom prst="rect">
            <a:avLst/>
          </a:prstGeom>
          <a:noFill/>
        </p:spPr>
        <p:txBody>
          <a:bodyPr anchorCtr="0" anchor="ctr" bIns="91425" lIns="91425" spcFirstLastPara="1" rIns="91425" wrap="square" tIns="91425">
            <a:noAutofit/>
          </a:bodyPr>
          <a:lstStyle/>
          <a:p>
            <a:pPr indent="0" lvl="0" marL="0" rtl="0" algn="ctr">
              <a:spcBef>
                <a:spcPts val="1200"/>
              </a:spcBef>
              <a:spcAft>
                <a:spcPts val="1200"/>
              </a:spcAft>
              <a:buNone/>
            </a:pPr>
            <a:r>
              <a:rPr lang="en" sz="1000">
                <a:solidFill>
                  <a:schemeClr val="dk1"/>
                </a:solidFill>
                <a:latin typeface="Oswald"/>
                <a:ea typeface="Oswald"/>
                <a:cs typeface="Oswald"/>
                <a:sym typeface="Oswald"/>
              </a:rPr>
              <a:t>Build upon</a:t>
            </a:r>
            <a:endParaRPr sz="1000">
              <a:solidFill>
                <a:schemeClr val="dk1"/>
              </a:solidFill>
              <a:latin typeface="Oswald"/>
              <a:ea typeface="Oswald"/>
              <a:cs typeface="Oswald"/>
              <a:sym typeface="Oswald"/>
            </a:endParaRPr>
          </a:p>
        </p:txBody>
      </p:sp>
      <p:sp>
        <p:nvSpPr>
          <p:cNvPr id="304" name="Google Shape;304;p24"/>
          <p:cNvSpPr txBox="1"/>
          <p:nvPr>
            <p:ph idx="1" type="body"/>
          </p:nvPr>
        </p:nvSpPr>
        <p:spPr>
          <a:xfrm>
            <a:off x="5460687" y="4864300"/>
            <a:ext cx="500700" cy="205200"/>
          </a:xfrm>
          <a:prstGeom prst="rect">
            <a:avLst/>
          </a:prstGeom>
          <a:noFill/>
        </p:spPr>
        <p:txBody>
          <a:bodyPr anchorCtr="0" anchor="ctr" bIns="91425" lIns="91425" spcFirstLastPara="1" rIns="91425" wrap="square" tIns="91425">
            <a:noAutofit/>
          </a:bodyPr>
          <a:lstStyle/>
          <a:p>
            <a:pPr indent="0" lvl="0" marL="0" rtl="0" algn="ctr">
              <a:spcBef>
                <a:spcPts val="1200"/>
              </a:spcBef>
              <a:spcAft>
                <a:spcPts val="1200"/>
              </a:spcAft>
              <a:buNone/>
            </a:pPr>
            <a:r>
              <a:rPr lang="en" sz="1000">
                <a:solidFill>
                  <a:schemeClr val="dk1"/>
                </a:solidFill>
                <a:latin typeface="Oswald"/>
                <a:ea typeface="Oswald"/>
                <a:cs typeface="Oswald"/>
                <a:sym typeface="Oswald"/>
              </a:rPr>
              <a:t>Adapt</a:t>
            </a:r>
            <a:endParaRPr sz="1000">
              <a:solidFill>
                <a:schemeClr val="dk1"/>
              </a:solidFill>
              <a:latin typeface="Oswald"/>
              <a:ea typeface="Oswald"/>
              <a:cs typeface="Oswald"/>
              <a:sym typeface="Oswald"/>
            </a:endParaRPr>
          </a:p>
        </p:txBody>
      </p:sp>
      <p:sp>
        <p:nvSpPr>
          <p:cNvPr id="305" name="Google Shape;305;p24"/>
          <p:cNvSpPr txBox="1"/>
          <p:nvPr>
            <p:ph idx="1" type="body"/>
          </p:nvPr>
        </p:nvSpPr>
        <p:spPr>
          <a:xfrm>
            <a:off x="5899088" y="4859950"/>
            <a:ext cx="762600" cy="213900"/>
          </a:xfrm>
          <a:prstGeom prst="rect">
            <a:avLst/>
          </a:prstGeom>
          <a:noFill/>
        </p:spPr>
        <p:txBody>
          <a:bodyPr anchorCtr="0" anchor="ctr" bIns="91425" lIns="91425" spcFirstLastPara="1" rIns="91425" wrap="square" tIns="91425">
            <a:noAutofit/>
          </a:bodyPr>
          <a:lstStyle/>
          <a:p>
            <a:pPr indent="0" lvl="0" marL="0" rtl="0" algn="ctr">
              <a:spcBef>
                <a:spcPts val="1200"/>
              </a:spcBef>
              <a:spcAft>
                <a:spcPts val="1200"/>
              </a:spcAft>
              <a:buNone/>
            </a:pPr>
            <a:r>
              <a:rPr lang="en" sz="1000">
                <a:solidFill>
                  <a:schemeClr val="dk1"/>
                </a:solidFill>
                <a:latin typeface="Oswald"/>
                <a:ea typeface="Oswald"/>
                <a:cs typeface="Oswald"/>
                <a:sym typeface="Oswald"/>
              </a:rPr>
              <a:t>Build upon</a:t>
            </a:r>
            <a:endParaRPr sz="1000">
              <a:solidFill>
                <a:schemeClr val="dk1"/>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5"/>
          <p:cNvSpPr txBox="1"/>
          <p:nvPr>
            <p:ph idx="4294967295" type="subTitle"/>
          </p:nvPr>
        </p:nvSpPr>
        <p:spPr>
          <a:xfrm>
            <a:off x="660250" y="87350"/>
            <a:ext cx="43080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4300">
                <a:solidFill>
                  <a:schemeClr val="dk1"/>
                </a:solidFill>
                <a:latin typeface="Oswald"/>
                <a:ea typeface="Oswald"/>
                <a:cs typeface="Oswald"/>
                <a:sym typeface="Oswald"/>
              </a:rPr>
              <a:t>Licenses</a:t>
            </a:r>
            <a:endParaRPr sz="4300">
              <a:solidFill>
                <a:schemeClr val="dk1"/>
              </a:solidFill>
              <a:latin typeface="Oswald"/>
              <a:ea typeface="Oswald"/>
              <a:cs typeface="Oswald"/>
              <a:sym typeface="Oswald"/>
            </a:endParaRPr>
          </a:p>
        </p:txBody>
      </p:sp>
      <p:sp>
        <p:nvSpPr>
          <p:cNvPr id="311" name="Google Shape;311;p25"/>
          <p:cNvSpPr txBox="1"/>
          <p:nvPr>
            <p:ph idx="4294967295" type="subTitle"/>
          </p:nvPr>
        </p:nvSpPr>
        <p:spPr>
          <a:xfrm>
            <a:off x="681050" y="644650"/>
            <a:ext cx="2432700" cy="474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solidFill>
                  <a:schemeClr val="dk1"/>
                </a:solidFill>
                <a:latin typeface="Oswald"/>
                <a:ea typeface="Oswald"/>
                <a:cs typeface="Oswald"/>
                <a:sym typeface="Oswald"/>
              </a:rPr>
              <a:t>Recommended practices</a:t>
            </a:r>
            <a:endParaRPr sz="2000">
              <a:solidFill>
                <a:schemeClr val="dk1"/>
              </a:solidFill>
              <a:latin typeface="Oswald"/>
              <a:ea typeface="Oswald"/>
              <a:cs typeface="Oswald"/>
              <a:sym typeface="Oswald"/>
            </a:endParaRPr>
          </a:p>
        </p:txBody>
      </p:sp>
      <p:sp>
        <p:nvSpPr>
          <p:cNvPr id="312" name="Google Shape;312;p25"/>
          <p:cNvSpPr txBox="1"/>
          <p:nvPr/>
        </p:nvSpPr>
        <p:spPr>
          <a:xfrm>
            <a:off x="681050" y="3571975"/>
            <a:ext cx="3048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Oswald"/>
                <a:ea typeface="Oswald"/>
                <a:cs typeface="Oswald"/>
                <a:sym typeface="Oswald"/>
              </a:rPr>
              <a:t>Photo by Timothy Vollmer</a:t>
            </a:r>
            <a:endParaRPr sz="1600">
              <a:solidFill>
                <a:schemeClr val="dk1"/>
              </a:solidFill>
              <a:latin typeface="Oswald"/>
              <a:ea typeface="Oswald"/>
              <a:cs typeface="Oswald"/>
              <a:sym typeface="Oswald"/>
            </a:endParaRPr>
          </a:p>
        </p:txBody>
      </p:sp>
      <p:pic>
        <p:nvPicPr>
          <p:cNvPr id="313" name="Google Shape;313;p25"/>
          <p:cNvPicPr preferRelativeResize="0"/>
          <p:nvPr/>
        </p:nvPicPr>
        <p:blipFill>
          <a:blip r:embed="rId3">
            <a:alphaModFix/>
          </a:blip>
          <a:stretch>
            <a:fillRect/>
          </a:stretch>
        </p:blipFill>
        <p:spPr>
          <a:xfrm>
            <a:off x="681050" y="1331200"/>
            <a:ext cx="3048000" cy="2028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6"/>
          <p:cNvSpPr txBox="1"/>
          <p:nvPr>
            <p:ph idx="4294967295" type="subTitle"/>
          </p:nvPr>
        </p:nvSpPr>
        <p:spPr>
          <a:xfrm>
            <a:off x="660250" y="87350"/>
            <a:ext cx="43080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4300">
                <a:solidFill>
                  <a:schemeClr val="dk1"/>
                </a:solidFill>
                <a:latin typeface="Oswald"/>
                <a:ea typeface="Oswald"/>
                <a:cs typeface="Oswald"/>
                <a:sym typeface="Oswald"/>
              </a:rPr>
              <a:t>Licenses</a:t>
            </a:r>
            <a:endParaRPr sz="4300">
              <a:solidFill>
                <a:schemeClr val="dk1"/>
              </a:solidFill>
              <a:latin typeface="Oswald"/>
              <a:ea typeface="Oswald"/>
              <a:cs typeface="Oswald"/>
              <a:sym typeface="Oswald"/>
            </a:endParaRPr>
          </a:p>
        </p:txBody>
      </p:sp>
      <p:sp>
        <p:nvSpPr>
          <p:cNvPr id="319" name="Google Shape;319;p26"/>
          <p:cNvSpPr txBox="1"/>
          <p:nvPr>
            <p:ph idx="4294967295" type="subTitle"/>
          </p:nvPr>
        </p:nvSpPr>
        <p:spPr>
          <a:xfrm>
            <a:off x="681050" y="644650"/>
            <a:ext cx="2432700" cy="474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solidFill>
                  <a:schemeClr val="dk1"/>
                </a:solidFill>
                <a:latin typeface="Oswald"/>
                <a:ea typeface="Oswald"/>
                <a:cs typeface="Oswald"/>
                <a:sym typeface="Oswald"/>
              </a:rPr>
              <a:t>Recommended practices</a:t>
            </a:r>
            <a:endParaRPr sz="2000">
              <a:solidFill>
                <a:schemeClr val="dk1"/>
              </a:solidFill>
              <a:latin typeface="Oswald"/>
              <a:ea typeface="Oswald"/>
              <a:cs typeface="Oswald"/>
              <a:sym typeface="Oswald"/>
            </a:endParaRPr>
          </a:p>
        </p:txBody>
      </p:sp>
      <p:pic>
        <p:nvPicPr>
          <p:cNvPr id="320" name="Google Shape;320;p26"/>
          <p:cNvPicPr preferRelativeResize="0"/>
          <p:nvPr/>
        </p:nvPicPr>
        <p:blipFill>
          <a:blip r:embed="rId3">
            <a:alphaModFix/>
          </a:blip>
          <a:stretch>
            <a:fillRect/>
          </a:stretch>
        </p:blipFill>
        <p:spPr>
          <a:xfrm>
            <a:off x="681050" y="1331200"/>
            <a:ext cx="3048000" cy="2028825"/>
          </a:xfrm>
          <a:prstGeom prst="rect">
            <a:avLst/>
          </a:prstGeom>
          <a:noFill/>
          <a:ln>
            <a:noFill/>
          </a:ln>
        </p:spPr>
      </p:pic>
      <p:sp>
        <p:nvSpPr>
          <p:cNvPr id="321" name="Google Shape;321;p26"/>
          <p:cNvSpPr txBox="1"/>
          <p:nvPr/>
        </p:nvSpPr>
        <p:spPr>
          <a:xfrm>
            <a:off x="681050" y="3571975"/>
            <a:ext cx="3048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Oswald"/>
                <a:ea typeface="Oswald"/>
                <a:cs typeface="Oswald"/>
                <a:sym typeface="Oswald"/>
              </a:rPr>
              <a:t>Photo: Creative Commons</a:t>
            </a:r>
            <a:endParaRPr sz="1600">
              <a:solidFill>
                <a:schemeClr val="dk1"/>
              </a:solidFill>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7"/>
          <p:cNvSpPr txBox="1"/>
          <p:nvPr>
            <p:ph idx="4294967295" type="subTitle"/>
          </p:nvPr>
        </p:nvSpPr>
        <p:spPr>
          <a:xfrm>
            <a:off x="660250" y="87350"/>
            <a:ext cx="43080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4300">
                <a:solidFill>
                  <a:schemeClr val="dk1"/>
                </a:solidFill>
                <a:latin typeface="Oswald"/>
                <a:ea typeface="Oswald"/>
                <a:cs typeface="Oswald"/>
                <a:sym typeface="Oswald"/>
              </a:rPr>
              <a:t>Licenses</a:t>
            </a:r>
            <a:endParaRPr sz="4300">
              <a:solidFill>
                <a:schemeClr val="dk1"/>
              </a:solidFill>
              <a:latin typeface="Oswald"/>
              <a:ea typeface="Oswald"/>
              <a:cs typeface="Oswald"/>
              <a:sym typeface="Oswald"/>
            </a:endParaRPr>
          </a:p>
        </p:txBody>
      </p:sp>
      <p:sp>
        <p:nvSpPr>
          <p:cNvPr id="327" name="Google Shape;327;p27"/>
          <p:cNvSpPr txBox="1"/>
          <p:nvPr>
            <p:ph idx="4294967295" type="subTitle"/>
          </p:nvPr>
        </p:nvSpPr>
        <p:spPr>
          <a:xfrm>
            <a:off x="681050" y="644650"/>
            <a:ext cx="2432700" cy="474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solidFill>
                  <a:schemeClr val="dk1"/>
                </a:solidFill>
                <a:latin typeface="Oswald"/>
                <a:ea typeface="Oswald"/>
                <a:cs typeface="Oswald"/>
                <a:sym typeface="Oswald"/>
              </a:rPr>
              <a:t>Recommended practices</a:t>
            </a:r>
            <a:endParaRPr sz="2000">
              <a:solidFill>
                <a:schemeClr val="dk1"/>
              </a:solidFill>
              <a:latin typeface="Oswald"/>
              <a:ea typeface="Oswald"/>
              <a:cs typeface="Oswald"/>
              <a:sym typeface="Oswald"/>
            </a:endParaRPr>
          </a:p>
        </p:txBody>
      </p:sp>
      <p:sp>
        <p:nvSpPr>
          <p:cNvPr id="328" name="Google Shape;328;p27"/>
          <p:cNvSpPr/>
          <p:nvPr/>
        </p:nvSpPr>
        <p:spPr>
          <a:xfrm>
            <a:off x="5895675" y="1344026"/>
            <a:ext cx="657300" cy="582600"/>
          </a:xfrm>
          <a:prstGeom prst="round2DiagRect">
            <a:avLst>
              <a:gd fmla="val 35295" name="adj1"/>
              <a:gd fmla="val 0" name="adj2"/>
            </a:avLst>
          </a:prstGeom>
          <a:solidFill>
            <a:schemeClr val="lt1"/>
          </a:solidFill>
          <a:ln cap="flat" cmpd="sng" w="952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txBox="1"/>
          <p:nvPr>
            <p:ph idx="4294967295" type="body"/>
          </p:nvPr>
        </p:nvSpPr>
        <p:spPr>
          <a:xfrm>
            <a:off x="6257925" y="1437443"/>
            <a:ext cx="2219700" cy="396000"/>
          </a:xfrm>
          <a:prstGeom prst="rect">
            <a:avLst/>
          </a:prstGeom>
          <a:noFill/>
        </p:spPr>
        <p:txBody>
          <a:bodyPr anchorCtr="0" anchor="ctr" bIns="91425" lIns="91425" spcFirstLastPara="1" rIns="91425" wrap="square" tIns="91425">
            <a:noAutofit/>
          </a:bodyPr>
          <a:lstStyle/>
          <a:p>
            <a:pPr indent="0" lvl="0" marL="0" rtl="0" algn="ctr">
              <a:spcBef>
                <a:spcPts val="1200"/>
              </a:spcBef>
              <a:spcAft>
                <a:spcPts val="1200"/>
              </a:spcAft>
              <a:buNone/>
            </a:pPr>
            <a:r>
              <a:rPr lang="en" sz="1400">
                <a:solidFill>
                  <a:schemeClr val="dk1"/>
                </a:solidFill>
                <a:latin typeface="Oswald"/>
                <a:ea typeface="Oswald"/>
                <a:cs typeface="Oswald"/>
                <a:sym typeface="Oswald"/>
              </a:rPr>
              <a:t>Attribution</a:t>
            </a:r>
            <a:endParaRPr sz="1400">
              <a:solidFill>
                <a:schemeClr val="dk1"/>
              </a:solidFill>
              <a:latin typeface="Oswald"/>
              <a:ea typeface="Oswald"/>
              <a:cs typeface="Oswald"/>
              <a:sym typeface="Oswald"/>
            </a:endParaRPr>
          </a:p>
        </p:txBody>
      </p:sp>
      <p:cxnSp>
        <p:nvCxnSpPr>
          <p:cNvPr id="330" name="Google Shape;330;p27"/>
          <p:cNvCxnSpPr/>
          <p:nvPr/>
        </p:nvCxnSpPr>
        <p:spPr>
          <a:xfrm flipH="1" rot="10800000">
            <a:off x="6777063" y="1818686"/>
            <a:ext cx="1181400" cy="5100"/>
          </a:xfrm>
          <a:prstGeom prst="straightConnector1">
            <a:avLst/>
          </a:prstGeom>
          <a:noFill/>
          <a:ln cap="flat" cmpd="sng" w="9525">
            <a:solidFill>
              <a:srgbClr val="EF7500"/>
            </a:solidFill>
            <a:prstDash val="solid"/>
            <a:round/>
            <a:headEnd len="med" w="med" type="none"/>
            <a:tailEnd len="med" w="med" type="none"/>
          </a:ln>
        </p:spPr>
      </p:cxnSp>
      <p:sp>
        <p:nvSpPr>
          <p:cNvPr id="331" name="Google Shape;331;p27"/>
          <p:cNvSpPr txBox="1"/>
          <p:nvPr>
            <p:ph idx="4294967295" type="body"/>
          </p:nvPr>
        </p:nvSpPr>
        <p:spPr>
          <a:xfrm>
            <a:off x="6667500" y="2033775"/>
            <a:ext cx="1702500" cy="2803200"/>
          </a:xfrm>
          <a:prstGeom prst="rect">
            <a:avLst/>
          </a:prstGeom>
          <a:noFill/>
        </p:spPr>
        <p:txBody>
          <a:bodyPr anchorCtr="0" anchor="t" bIns="91425" lIns="91425" spcFirstLastPara="1" rIns="91425" wrap="square" tIns="91425">
            <a:noAutofit/>
          </a:bodyPr>
          <a:lstStyle/>
          <a:p>
            <a:pPr indent="-330200" lvl="0" marL="457200" rtl="0" algn="l">
              <a:spcBef>
                <a:spcPts val="1200"/>
              </a:spcBef>
              <a:spcAft>
                <a:spcPts val="0"/>
              </a:spcAft>
              <a:buClr>
                <a:schemeClr val="dk1"/>
              </a:buClr>
              <a:buSzPts val="1600"/>
              <a:buFont typeface="Oswald"/>
              <a:buChar char="●"/>
            </a:pPr>
            <a:r>
              <a:rPr lang="en" sz="1600">
                <a:solidFill>
                  <a:schemeClr val="dk1"/>
                </a:solidFill>
                <a:latin typeface="Oswald"/>
                <a:ea typeface="Oswald"/>
                <a:cs typeface="Oswald"/>
                <a:sym typeface="Oswald"/>
              </a:rPr>
              <a:t>Title</a:t>
            </a:r>
            <a:br>
              <a:rPr lang="en" sz="1600">
                <a:solidFill>
                  <a:schemeClr val="dk1"/>
                </a:solidFill>
                <a:latin typeface="Oswald"/>
                <a:ea typeface="Oswald"/>
                <a:cs typeface="Oswald"/>
                <a:sym typeface="Oswald"/>
              </a:rPr>
            </a:br>
            <a:endParaRPr sz="1600">
              <a:solidFill>
                <a:schemeClr val="dk1"/>
              </a:solidFill>
              <a:latin typeface="Oswald"/>
              <a:ea typeface="Oswald"/>
              <a:cs typeface="Oswald"/>
              <a:sym typeface="Oswald"/>
            </a:endParaRPr>
          </a:p>
          <a:p>
            <a:pPr indent="-330200" lvl="0" marL="457200" rtl="0" algn="l">
              <a:spcBef>
                <a:spcPts val="0"/>
              </a:spcBef>
              <a:spcAft>
                <a:spcPts val="0"/>
              </a:spcAft>
              <a:buClr>
                <a:schemeClr val="dk1"/>
              </a:buClr>
              <a:buSzPts val="1600"/>
              <a:buFont typeface="Oswald"/>
              <a:buChar char="●"/>
            </a:pPr>
            <a:r>
              <a:rPr lang="en" sz="1600">
                <a:solidFill>
                  <a:schemeClr val="dk1"/>
                </a:solidFill>
                <a:latin typeface="Oswald"/>
                <a:ea typeface="Oswald"/>
                <a:cs typeface="Oswald"/>
                <a:sym typeface="Oswald"/>
              </a:rPr>
              <a:t>Author</a:t>
            </a:r>
            <a:br>
              <a:rPr lang="en" sz="1600">
                <a:solidFill>
                  <a:schemeClr val="dk1"/>
                </a:solidFill>
                <a:latin typeface="Oswald"/>
                <a:ea typeface="Oswald"/>
                <a:cs typeface="Oswald"/>
                <a:sym typeface="Oswald"/>
              </a:rPr>
            </a:br>
            <a:endParaRPr sz="1600">
              <a:solidFill>
                <a:schemeClr val="dk1"/>
              </a:solidFill>
              <a:latin typeface="Oswald"/>
              <a:ea typeface="Oswald"/>
              <a:cs typeface="Oswald"/>
              <a:sym typeface="Oswald"/>
            </a:endParaRPr>
          </a:p>
          <a:p>
            <a:pPr indent="-330200" lvl="0" marL="457200" rtl="0" algn="l">
              <a:spcBef>
                <a:spcPts val="0"/>
              </a:spcBef>
              <a:spcAft>
                <a:spcPts val="0"/>
              </a:spcAft>
              <a:buClr>
                <a:schemeClr val="dk1"/>
              </a:buClr>
              <a:buSzPts val="1600"/>
              <a:buFont typeface="Oswald"/>
              <a:buChar char="●"/>
            </a:pPr>
            <a:r>
              <a:rPr lang="en" sz="1600">
                <a:solidFill>
                  <a:schemeClr val="dk1"/>
                </a:solidFill>
                <a:latin typeface="Oswald"/>
                <a:ea typeface="Oswald"/>
                <a:cs typeface="Oswald"/>
                <a:sym typeface="Oswald"/>
              </a:rPr>
              <a:t>Source</a:t>
            </a:r>
            <a:br>
              <a:rPr lang="en" sz="1600">
                <a:solidFill>
                  <a:schemeClr val="dk1"/>
                </a:solidFill>
                <a:latin typeface="Oswald"/>
                <a:ea typeface="Oswald"/>
                <a:cs typeface="Oswald"/>
                <a:sym typeface="Oswald"/>
              </a:rPr>
            </a:br>
            <a:endParaRPr sz="1600">
              <a:solidFill>
                <a:schemeClr val="dk1"/>
              </a:solidFill>
              <a:latin typeface="Oswald"/>
              <a:ea typeface="Oswald"/>
              <a:cs typeface="Oswald"/>
              <a:sym typeface="Oswald"/>
            </a:endParaRPr>
          </a:p>
          <a:p>
            <a:pPr indent="-330200" lvl="0" marL="457200" rtl="0" algn="l">
              <a:spcBef>
                <a:spcPts val="0"/>
              </a:spcBef>
              <a:spcAft>
                <a:spcPts val="0"/>
              </a:spcAft>
              <a:buClr>
                <a:schemeClr val="dk1"/>
              </a:buClr>
              <a:buSzPts val="1600"/>
              <a:buFont typeface="Oswald"/>
              <a:buChar char="●"/>
            </a:pPr>
            <a:r>
              <a:rPr lang="en" sz="1600">
                <a:solidFill>
                  <a:schemeClr val="dk1"/>
                </a:solidFill>
                <a:latin typeface="Oswald"/>
                <a:ea typeface="Oswald"/>
                <a:cs typeface="Oswald"/>
                <a:sym typeface="Oswald"/>
              </a:rPr>
              <a:t>License</a:t>
            </a:r>
            <a:br>
              <a:rPr lang="en" sz="1600">
                <a:solidFill>
                  <a:schemeClr val="dk1"/>
                </a:solidFill>
                <a:latin typeface="Oswald"/>
                <a:ea typeface="Oswald"/>
                <a:cs typeface="Oswald"/>
                <a:sym typeface="Oswald"/>
              </a:rPr>
            </a:br>
            <a:endParaRPr sz="1600">
              <a:solidFill>
                <a:schemeClr val="dk1"/>
              </a:solidFill>
              <a:latin typeface="Oswald"/>
              <a:ea typeface="Oswald"/>
              <a:cs typeface="Oswald"/>
              <a:sym typeface="Oswald"/>
            </a:endParaRPr>
          </a:p>
          <a:p>
            <a:pPr indent="-330200" lvl="0" marL="457200" rtl="0" algn="l">
              <a:spcBef>
                <a:spcPts val="0"/>
              </a:spcBef>
              <a:spcAft>
                <a:spcPts val="0"/>
              </a:spcAft>
              <a:buClr>
                <a:schemeClr val="dk1"/>
              </a:buClr>
              <a:buSzPts val="1600"/>
              <a:buFont typeface="Oswald"/>
              <a:buChar char="●"/>
            </a:pPr>
            <a:r>
              <a:rPr lang="en" sz="1600">
                <a:solidFill>
                  <a:schemeClr val="dk1"/>
                </a:solidFill>
                <a:latin typeface="Oswald"/>
                <a:ea typeface="Oswald"/>
                <a:cs typeface="Oswald"/>
                <a:sym typeface="Oswald"/>
              </a:rPr>
              <a:t>Links</a:t>
            </a:r>
            <a:endParaRPr sz="1600">
              <a:solidFill>
                <a:schemeClr val="dk1"/>
              </a:solidFill>
              <a:latin typeface="Oswald"/>
              <a:ea typeface="Oswald"/>
              <a:cs typeface="Oswald"/>
              <a:sym typeface="Oswald"/>
            </a:endParaRPr>
          </a:p>
        </p:txBody>
      </p:sp>
      <p:pic>
        <p:nvPicPr>
          <p:cNvPr id="332" name="Google Shape;332;p27"/>
          <p:cNvPicPr preferRelativeResize="0"/>
          <p:nvPr/>
        </p:nvPicPr>
        <p:blipFill>
          <a:blip r:embed="rId3">
            <a:alphaModFix/>
          </a:blip>
          <a:stretch>
            <a:fillRect/>
          </a:stretch>
        </p:blipFill>
        <p:spPr>
          <a:xfrm rot="-1020633">
            <a:off x="5999744" y="1420048"/>
            <a:ext cx="449161" cy="430799"/>
          </a:xfrm>
          <a:prstGeom prst="rect">
            <a:avLst/>
          </a:prstGeom>
          <a:noFill/>
          <a:ln>
            <a:noFill/>
          </a:ln>
        </p:spPr>
      </p:pic>
      <p:sp>
        <p:nvSpPr>
          <p:cNvPr id="333" name="Google Shape;333;p27"/>
          <p:cNvSpPr txBox="1"/>
          <p:nvPr/>
        </p:nvSpPr>
        <p:spPr>
          <a:xfrm>
            <a:off x="202400" y="3679050"/>
            <a:ext cx="5893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Oswald"/>
                <a:ea typeface="Oswald"/>
                <a:cs typeface="Oswald"/>
                <a:sym typeface="Oswald"/>
              </a:rPr>
              <a:t>Title:</a:t>
            </a:r>
            <a:r>
              <a:rPr lang="en" sz="1600">
                <a:solidFill>
                  <a:schemeClr val="dk1"/>
                </a:solidFill>
                <a:latin typeface="Oswald"/>
                <a:ea typeface="Oswald"/>
                <a:cs typeface="Oswald"/>
                <a:sym typeface="Oswald"/>
              </a:rPr>
              <a:t>      Creative Commons 10th Birthday Celebration San Francisco</a:t>
            </a:r>
            <a:endParaRPr sz="1600">
              <a:solidFill>
                <a:schemeClr val="dk1"/>
              </a:solidFill>
              <a:latin typeface="Oswald"/>
              <a:ea typeface="Oswald"/>
              <a:cs typeface="Oswald"/>
              <a:sym typeface="Oswald"/>
            </a:endParaRPr>
          </a:p>
          <a:p>
            <a:pPr indent="0" lvl="0" marL="0" rtl="0" algn="l">
              <a:spcBef>
                <a:spcPts val="0"/>
              </a:spcBef>
              <a:spcAft>
                <a:spcPts val="0"/>
              </a:spcAft>
              <a:buNone/>
            </a:pPr>
            <a:r>
              <a:rPr b="1" lang="en" sz="1600">
                <a:solidFill>
                  <a:schemeClr val="dk1"/>
                </a:solidFill>
                <a:latin typeface="Oswald"/>
                <a:ea typeface="Oswald"/>
                <a:cs typeface="Oswald"/>
                <a:sym typeface="Oswald"/>
              </a:rPr>
              <a:t>Author:  </a:t>
            </a:r>
            <a:r>
              <a:rPr lang="en" sz="1600">
                <a:solidFill>
                  <a:schemeClr val="dk1"/>
                </a:solidFill>
                <a:latin typeface="Oswald"/>
                <a:ea typeface="Oswald"/>
                <a:cs typeface="Oswald"/>
                <a:sym typeface="Oswald"/>
              </a:rPr>
              <a:t>Timothy Vollmer</a:t>
            </a:r>
            <a:br>
              <a:rPr lang="en" sz="1600">
                <a:solidFill>
                  <a:schemeClr val="dk1"/>
                </a:solidFill>
                <a:latin typeface="Oswald"/>
                <a:ea typeface="Oswald"/>
                <a:cs typeface="Oswald"/>
                <a:sym typeface="Oswald"/>
              </a:rPr>
            </a:br>
            <a:r>
              <a:rPr b="1" lang="en" sz="1600">
                <a:solidFill>
                  <a:schemeClr val="dk1"/>
                </a:solidFill>
                <a:latin typeface="Oswald"/>
                <a:ea typeface="Oswald"/>
                <a:cs typeface="Oswald"/>
                <a:sym typeface="Oswald"/>
              </a:rPr>
              <a:t>Source:</a:t>
            </a:r>
            <a:r>
              <a:rPr lang="en" sz="1600">
                <a:solidFill>
                  <a:schemeClr val="dk1"/>
                </a:solidFill>
                <a:latin typeface="Oswald"/>
                <a:ea typeface="Oswald"/>
                <a:cs typeface="Oswald"/>
                <a:sym typeface="Oswald"/>
              </a:rPr>
              <a:t>  Creative Commons 10th Birthday Celebration San Francisco</a:t>
            </a:r>
            <a:endParaRPr sz="1600">
              <a:solidFill>
                <a:schemeClr val="dk1"/>
              </a:solidFill>
              <a:latin typeface="Oswald"/>
              <a:ea typeface="Oswald"/>
              <a:cs typeface="Oswald"/>
              <a:sym typeface="Oswald"/>
            </a:endParaRPr>
          </a:p>
          <a:p>
            <a:pPr indent="0" lvl="0" marL="0" rtl="0" algn="l">
              <a:spcBef>
                <a:spcPts val="0"/>
              </a:spcBef>
              <a:spcAft>
                <a:spcPts val="0"/>
              </a:spcAft>
              <a:buNone/>
            </a:pPr>
            <a:r>
              <a:rPr b="1" lang="en" sz="1600">
                <a:solidFill>
                  <a:schemeClr val="dk1"/>
                </a:solidFill>
                <a:latin typeface="Oswald"/>
                <a:ea typeface="Oswald"/>
                <a:cs typeface="Oswald"/>
                <a:sym typeface="Oswald"/>
              </a:rPr>
              <a:t>License: </a:t>
            </a:r>
            <a:r>
              <a:rPr lang="en" sz="1600">
                <a:solidFill>
                  <a:schemeClr val="dk1"/>
                </a:solidFill>
                <a:latin typeface="Oswald"/>
                <a:ea typeface="Oswald"/>
                <a:cs typeface="Oswald"/>
                <a:sym typeface="Oswald"/>
              </a:rPr>
              <a:t>CC BY 4.0</a:t>
            </a:r>
            <a:endParaRPr sz="1600">
              <a:solidFill>
                <a:schemeClr val="dk1"/>
              </a:solidFill>
              <a:latin typeface="Oswald"/>
              <a:ea typeface="Oswald"/>
              <a:cs typeface="Oswald"/>
              <a:sym typeface="Oswald"/>
            </a:endParaRPr>
          </a:p>
        </p:txBody>
      </p:sp>
      <p:pic>
        <p:nvPicPr>
          <p:cNvPr id="334" name="Google Shape;334;p27"/>
          <p:cNvPicPr preferRelativeResize="0"/>
          <p:nvPr/>
        </p:nvPicPr>
        <p:blipFill>
          <a:blip r:embed="rId4">
            <a:alphaModFix/>
          </a:blip>
          <a:stretch>
            <a:fillRect/>
          </a:stretch>
        </p:blipFill>
        <p:spPr>
          <a:xfrm>
            <a:off x="681050" y="1331200"/>
            <a:ext cx="3048000" cy="2028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8"/>
          <p:cNvSpPr txBox="1"/>
          <p:nvPr>
            <p:ph idx="4294967295" type="subTitle"/>
          </p:nvPr>
        </p:nvSpPr>
        <p:spPr>
          <a:xfrm>
            <a:off x="660250" y="87350"/>
            <a:ext cx="43080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4300">
                <a:solidFill>
                  <a:schemeClr val="dk1"/>
                </a:solidFill>
                <a:latin typeface="Oswald"/>
                <a:ea typeface="Oswald"/>
                <a:cs typeface="Oswald"/>
                <a:sym typeface="Oswald"/>
              </a:rPr>
              <a:t>Licenses</a:t>
            </a:r>
            <a:endParaRPr sz="4300">
              <a:solidFill>
                <a:schemeClr val="dk1"/>
              </a:solidFill>
              <a:latin typeface="Oswald"/>
              <a:ea typeface="Oswald"/>
              <a:cs typeface="Oswald"/>
              <a:sym typeface="Oswald"/>
            </a:endParaRPr>
          </a:p>
        </p:txBody>
      </p:sp>
      <p:sp>
        <p:nvSpPr>
          <p:cNvPr id="340" name="Google Shape;340;p28"/>
          <p:cNvSpPr txBox="1"/>
          <p:nvPr>
            <p:ph idx="4294967295" type="subTitle"/>
          </p:nvPr>
        </p:nvSpPr>
        <p:spPr>
          <a:xfrm>
            <a:off x="681050" y="644650"/>
            <a:ext cx="2432700" cy="474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solidFill>
                  <a:schemeClr val="dk1"/>
                </a:solidFill>
                <a:latin typeface="Oswald"/>
                <a:ea typeface="Oswald"/>
                <a:cs typeface="Oswald"/>
                <a:sym typeface="Oswald"/>
              </a:rPr>
              <a:t>Recommended practices</a:t>
            </a:r>
            <a:endParaRPr sz="2000">
              <a:solidFill>
                <a:schemeClr val="dk1"/>
              </a:solidFill>
              <a:latin typeface="Oswald"/>
              <a:ea typeface="Oswald"/>
              <a:cs typeface="Oswald"/>
              <a:sym typeface="Oswald"/>
            </a:endParaRPr>
          </a:p>
        </p:txBody>
      </p:sp>
      <p:sp>
        <p:nvSpPr>
          <p:cNvPr id="341" name="Google Shape;341;p28"/>
          <p:cNvSpPr/>
          <p:nvPr/>
        </p:nvSpPr>
        <p:spPr>
          <a:xfrm>
            <a:off x="5895675" y="1344026"/>
            <a:ext cx="657300" cy="582600"/>
          </a:xfrm>
          <a:prstGeom prst="round2DiagRect">
            <a:avLst>
              <a:gd fmla="val 35295" name="adj1"/>
              <a:gd fmla="val 0" name="adj2"/>
            </a:avLst>
          </a:prstGeom>
          <a:solidFill>
            <a:schemeClr val="lt1"/>
          </a:solidFill>
          <a:ln cap="flat" cmpd="sng" w="952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txBox="1"/>
          <p:nvPr>
            <p:ph idx="4294967295" type="body"/>
          </p:nvPr>
        </p:nvSpPr>
        <p:spPr>
          <a:xfrm>
            <a:off x="6257925" y="1437443"/>
            <a:ext cx="2219700" cy="396000"/>
          </a:xfrm>
          <a:prstGeom prst="rect">
            <a:avLst/>
          </a:prstGeom>
          <a:noFill/>
        </p:spPr>
        <p:txBody>
          <a:bodyPr anchorCtr="0" anchor="ctr" bIns="91425" lIns="91425" spcFirstLastPara="1" rIns="91425" wrap="square" tIns="91425">
            <a:noAutofit/>
          </a:bodyPr>
          <a:lstStyle/>
          <a:p>
            <a:pPr indent="0" lvl="0" marL="0" rtl="0" algn="ctr">
              <a:spcBef>
                <a:spcPts val="1200"/>
              </a:spcBef>
              <a:spcAft>
                <a:spcPts val="1200"/>
              </a:spcAft>
              <a:buNone/>
            </a:pPr>
            <a:r>
              <a:rPr lang="en" sz="1400">
                <a:solidFill>
                  <a:schemeClr val="dk1"/>
                </a:solidFill>
                <a:latin typeface="Oswald"/>
                <a:ea typeface="Oswald"/>
                <a:cs typeface="Oswald"/>
                <a:sym typeface="Oswald"/>
              </a:rPr>
              <a:t>Attribution</a:t>
            </a:r>
            <a:endParaRPr sz="1400">
              <a:solidFill>
                <a:schemeClr val="dk1"/>
              </a:solidFill>
              <a:latin typeface="Oswald"/>
              <a:ea typeface="Oswald"/>
              <a:cs typeface="Oswald"/>
              <a:sym typeface="Oswald"/>
            </a:endParaRPr>
          </a:p>
        </p:txBody>
      </p:sp>
      <p:cxnSp>
        <p:nvCxnSpPr>
          <p:cNvPr id="343" name="Google Shape;343;p28"/>
          <p:cNvCxnSpPr/>
          <p:nvPr/>
        </p:nvCxnSpPr>
        <p:spPr>
          <a:xfrm flipH="1" rot="10800000">
            <a:off x="6777063" y="1818686"/>
            <a:ext cx="1181400" cy="5100"/>
          </a:xfrm>
          <a:prstGeom prst="straightConnector1">
            <a:avLst/>
          </a:prstGeom>
          <a:noFill/>
          <a:ln cap="flat" cmpd="sng" w="9525">
            <a:solidFill>
              <a:srgbClr val="EF7500"/>
            </a:solidFill>
            <a:prstDash val="solid"/>
            <a:round/>
            <a:headEnd len="med" w="med" type="none"/>
            <a:tailEnd len="med" w="med" type="none"/>
          </a:ln>
        </p:spPr>
      </p:cxnSp>
      <p:sp>
        <p:nvSpPr>
          <p:cNvPr id="344" name="Google Shape;344;p28"/>
          <p:cNvSpPr txBox="1"/>
          <p:nvPr>
            <p:ph idx="4294967295" type="body"/>
          </p:nvPr>
        </p:nvSpPr>
        <p:spPr>
          <a:xfrm>
            <a:off x="6667500" y="2033775"/>
            <a:ext cx="1702500" cy="2803200"/>
          </a:xfrm>
          <a:prstGeom prst="rect">
            <a:avLst/>
          </a:prstGeom>
          <a:noFill/>
        </p:spPr>
        <p:txBody>
          <a:bodyPr anchorCtr="0" anchor="t" bIns="91425" lIns="91425" spcFirstLastPara="1" rIns="91425" wrap="square" tIns="91425">
            <a:noAutofit/>
          </a:bodyPr>
          <a:lstStyle/>
          <a:p>
            <a:pPr indent="-330200" lvl="0" marL="457200" rtl="0" algn="l">
              <a:spcBef>
                <a:spcPts val="1200"/>
              </a:spcBef>
              <a:spcAft>
                <a:spcPts val="0"/>
              </a:spcAft>
              <a:buClr>
                <a:schemeClr val="dk1"/>
              </a:buClr>
              <a:buSzPts val="1600"/>
              <a:buFont typeface="Oswald"/>
              <a:buChar char="●"/>
            </a:pPr>
            <a:r>
              <a:rPr lang="en" sz="1600">
                <a:solidFill>
                  <a:schemeClr val="dk1"/>
                </a:solidFill>
                <a:latin typeface="Oswald"/>
                <a:ea typeface="Oswald"/>
                <a:cs typeface="Oswald"/>
                <a:sym typeface="Oswald"/>
              </a:rPr>
              <a:t>Title</a:t>
            </a:r>
            <a:br>
              <a:rPr lang="en" sz="1600">
                <a:solidFill>
                  <a:schemeClr val="dk1"/>
                </a:solidFill>
                <a:latin typeface="Oswald"/>
                <a:ea typeface="Oswald"/>
                <a:cs typeface="Oswald"/>
                <a:sym typeface="Oswald"/>
              </a:rPr>
            </a:br>
            <a:endParaRPr sz="1600">
              <a:solidFill>
                <a:schemeClr val="dk1"/>
              </a:solidFill>
              <a:latin typeface="Oswald"/>
              <a:ea typeface="Oswald"/>
              <a:cs typeface="Oswald"/>
              <a:sym typeface="Oswald"/>
            </a:endParaRPr>
          </a:p>
          <a:p>
            <a:pPr indent="-330200" lvl="0" marL="457200" rtl="0" algn="l">
              <a:spcBef>
                <a:spcPts val="0"/>
              </a:spcBef>
              <a:spcAft>
                <a:spcPts val="0"/>
              </a:spcAft>
              <a:buClr>
                <a:schemeClr val="dk1"/>
              </a:buClr>
              <a:buSzPts val="1600"/>
              <a:buFont typeface="Oswald"/>
              <a:buChar char="●"/>
            </a:pPr>
            <a:r>
              <a:rPr lang="en" sz="1600">
                <a:solidFill>
                  <a:schemeClr val="dk1"/>
                </a:solidFill>
                <a:latin typeface="Oswald"/>
                <a:ea typeface="Oswald"/>
                <a:cs typeface="Oswald"/>
                <a:sym typeface="Oswald"/>
              </a:rPr>
              <a:t>Author</a:t>
            </a:r>
            <a:br>
              <a:rPr lang="en" sz="1600">
                <a:solidFill>
                  <a:schemeClr val="dk1"/>
                </a:solidFill>
                <a:latin typeface="Oswald"/>
                <a:ea typeface="Oswald"/>
                <a:cs typeface="Oswald"/>
                <a:sym typeface="Oswald"/>
              </a:rPr>
            </a:br>
            <a:endParaRPr sz="1600">
              <a:solidFill>
                <a:schemeClr val="dk1"/>
              </a:solidFill>
              <a:latin typeface="Oswald"/>
              <a:ea typeface="Oswald"/>
              <a:cs typeface="Oswald"/>
              <a:sym typeface="Oswald"/>
            </a:endParaRPr>
          </a:p>
          <a:p>
            <a:pPr indent="-330200" lvl="0" marL="457200" rtl="0" algn="l">
              <a:spcBef>
                <a:spcPts val="0"/>
              </a:spcBef>
              <a:spcAft>
                <a:spcPts val="0"/>
              </a:spcAft>
              <a:buClr>
                <a:schemeClr val="dk1"/>
              </a:buClr>
              <a:buSzPts val="1600"/>
              <a:buFont typeface="Oswald"/>
              <a:buChar char="●"/>
            </a:pPr>
            <a:r>
              <a:rPr lang="en" sz="1600">
                <a:solidFill>
                  <a:schemeClr val="dk1"/>
                </a:solidFill>
                <a:latin typeface="Oswald"/>
                <a:ea typeface="Oswald"/>
                <a:cs typeface="Oswald"/>
                <a:sym typeface="Oswald"/>
              </a:rPr>
              <a:t>Source</a:t>
            </a:r>
            <a:br>
              <a:rPr lang="en" sz="1600">
                <a:solidFill>
                  <a:schemeClr val="dk1"/>
                </a:solidFill>
                <a:latin typeface="Oswald"/>
                <a:ea typeface="Oswald"/>
                <a:cs typeface="Oswald"/>
                <a:sym typeface="Oswald"/>
              </a:rPr>
            </a:br>
            <a:endParaRPr sz="1600">
              <a:solidFill>
                <a:schemeClr val="dk1"/>
              </a:solidFill>
              <a:latin typeface="Oswald"/>
              <a:ea typeface="Oswald"/>
              <a:cs typeface="Oswald"/>
              <a:sym typeface="Oswald"/>
            </a:endParaRPr>
          </a:p>
          <a:p>
            <a:pPr indent="-330200" lvl="0" marL="457200" rtl="0" algn="l">
              <a:spcBef>
                <a:spcPts val="0"/>
              </a:spcBef>
              <a:spcAft>
                <a:spcPts val="0"/>
              </a:spcAft>
              <a:buClr>
                <a:schemeClr val="dk1"/>
              </a:buClr>
              <a:buSzPts val="1600"/>
              <a:buFont typeface="Oswald"/>
              <a:buChar char="●"/>
            </a:pPr>
            <a:r>
              <a:rPr lang="en" sz="1600">
                <a:solidFill>
                  <a:schemeClr val="dk1"/>
                </a:solidFill>
                <a:latin typeface="Oswald"/>
                <a:ea typeface="Oswald"/>
                <a:cs typeface="Oswald"/>
                <a:sym typeface="Oswald"/>
              </a:rPr>
              <a:t>License</a:t>
            </a:r>
            <a:br>
              <a:rPr lang="en" sz="1600">
                <a:solidFill>
                  <a:schemeClr val="dk1"/>
                </a:solidFill>
                <a:latin typeface="Oswald"/>
                <a:ea typeface="Oswald"/>
                <a:cs typeface="Oswald"/>
                <a:sym typeface="Oswald"/>
              </a:rPr>
            </a:br>
            <a:endParaRPr sz="1600">
              <a:solidFill>
                <a:schemeClr val="dk1"/>
              </a:solidFill>
              <a:latin typeface="Oswald"/>
              <a:ea typeface="Oswald"/>
              <a:cs typeface="Oswald"/>
              <a:sym typeface="Oswald"/>
            </a:endParaRPr>
          </a:p>
          <a:p>
            <a:pPr indent="-330200" lvl="0" marL="457200" rtl="0" algn="l">
              <a:spcBef>
                <a:spcPts val="0"/>
              </a:spcBef>
              <a:spcAft>
                <a:spcPts val="0"/>
              </a:spcAft>
              <a:buClr>
                <a:schemeClr val="dk1"/>
              </a:buClr>
              <a:buSzPts val="1600"/>
              <a:buFont typeface="Oswald"/>
              <a:buChar char="●"/>
            </a:pPr>
            <a:r>
              <a:rPr lang="en" sz="1600">
                <a:solidFill>
                  <a:schemeClr val="dk1"/>
                </a:solidFill>
                <a:latin typeface="Oswald"/>
                <a:ea typeface="Oswald"/>
                <a:cs typeface="Oswald"/>
                <a:sym typeface="Oswald"/>
              </a:rPr>
              <a:t>Links</a:t>
            </a:r>
            <a:endParaRPr sz="1600">
              <a:solidFill>
                <a:schemeClr val="dk1"/>
              </a:solidFill>
              <a:latin typeface="Oswald"/>
              <a:ea typeface="Oswald"/>
              <a:cs typeface="Oswald"/>
              <a:sym typeface="Oswald"/>
            </a:endParaRPr>
          </a:p>
        </p:txBody>
      </p:sp>
      <p:pic>
        <p:nvPicPr>
          <p:cNvPr id="345" name="Google Shape;345;p28"/>
          <p:cNvPicPr preferRelativeResize="0"/>
          <p:nvPr/>
        </p:nvPicPr>
        <p:blipFill>
          <a:blip r:embed="rId3">
            <a:alphaModFix/>
          </a:blip>
          <a:stretch>
            <a:fillRect/>
          </a:stretch>
        </p:blipFill>
        <p:spPr>
          <a:xfrm rot="-1020633">
            <a:off x="5999744" y="1420048"/>
            <a:ext cx="449161" cy="430799"/>
          </a:xfrm>
          <a:prstGeom prst="rect">
            <a:avLst/>
          </a:prstGeom>
          <a:noFill/>
          <a:ln>
            <a:noFill/>
          </a:ln>
        </p:spPr>
      </p:pic>
      <p:pic>
        <p:nvPicPr>
          <p:cNvPr id="346" name="Google Shape;346;p28"/>
          <p:cNvPicPr preferRelativeResize="0"/>
          <p:nvPr/>
        </p:nvPicPr>
        <p:blipFill>
          <a:blip r:embed="rId4">
            <a:alphaModFix/>
          </a:blip>
          <a:stretch>
            <a:fillRect/>
          </a:stretch>
        </p:blipFill>
        <p:spPr>
          <a:xfrm>
            <a:off x="681050" y="1331200"/>
            <a:ext cx="3048000" cy="2028825"/>
          </a:xfrm>
          <a:prstGeom prst="rect">
            <a:avLst/>
          </a:prstGeom>
          <a:noFill/>
          <a:ln>
            <a:noFill/>
          </a:ln>
        </p:spPr>
      </p:pic>
      <p:sp>
        <p:nvSpPr>
          <p:cNvPr id="347" name="Google Shape;347;p28"/>
          <p:cNvSpPr txBox="1"/>
          <p:nvPr/>
        </p:nvSpPr>
        <p:spPr>
          <a:xfrm>
            <a:off x="230750" y="3643350"/>
            <a:ext cx="39486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Oswald"/>
                <a:ea typeface="Oswald"/>
                <a:cs typeface="Oswald"/>
                <a:sym typeface="Oswald"/>
              </a:rPr>
              <a:t>“</a:t>
            </a:r>
            <a:r>
              <a:rPr lang="en" sz="1800" u="sng">
                <a:solidFill>
                  <a:schemeClr val="hlink"/>
                </a:solidFill>
                <a:latin typeface="Oswald"/>
                <a:ea typeface="Oswald"/>
                <a:cs typeface="Oswald"/>
                <a:sym typeface="Oswald"/>
                <a:hlinkClick r:id="rId5"/>
              </a:rPr>
              <a:t>Creative Commons 10th Birthday Celebration San Francisco</a:t>
            </a:r>
            <a:r>
              <a:rPr lang="en" sz="1800">
                <a:solidFill>
                  <a:schemeClr val="dk1"/>
                </a:solidFill>
                <a:latin typeface="Oswald"/>
                <a:ea typeface="Oswald"/>
                <a:cs typeface="Oswald"/>
                <a:sym typeface="Oswald"/>
              </a:rPr>
              <a:t>" by </a:t>
            </a:r>
            <a:r>
              <a:rPr lang="en" sz="1800" u="sng">
                <a:solidFill>
                  <a:schemeClr val="hlink"/>
                </a:solidFill>
                <a:latin typeface="Oswald"/>
                <a:ea typeface="Oswald"/>
                <a:cs typeface="Oswald"/>
                <a:sym typeface="Oswald"/>
                <a:hlinkClick r:id="rId6"/>
              </a:rPr>
              <a:t>Timothy Vollmer</a:t>
            </a:r>
            <a:r>
              <a:rPr lang="en" sz="1800">
                <a:solidFill>
                  <a:schemeClr val="dk1"/>
                </a:solidFill>
                <a:latin typeface="Oswald"/>
                <a:ea typeface="Oswald"/>
                <a:cs typeface="Oswald"/>
                <a:sym typeface="Oswald"/>
              </a:rPr>
              <a:t> is licensed under </a:t>
            </a:r>
            <a:r>
              <a:rPr lang="en" sz="1800" u="sng">
                <a:solidFill>
                  <a:schemeClr val="hlink"/>
                </a:solidFill>
                <a:latin typeface="Oswald"/>
                <a:ea typeface="Oswald"/>
                <a:cs typeface="Oswald"/>
                <a:sym typeface="Oswald"/>
                <a:hlinkClick r:id="rId7"/>
              </a:rPr>
              <a:t>CC BY 4.0</a:t>
            </a:r>
            <a:endParaRPr sz="1800">
              <a:solidFill>
                <a:schemeClr val="dk1"/>
              </a:solidFill>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9"/>
          <p:cNvSpPr txBox="1"/>
          <p:nvPr>
            <p:ph idx="4294967295" type="subTitle"/>
          </p:nvPr>
        </p:nvSpPr>
        <p:spPr>
          <a:xfrm>
            <a:off x="660250" y="87350"/>
            <a:ext cx="43080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4300">
                <a:solidFill>
                  <a:schemeClr val="dk1"/>
                </a:solidFill>
                <a:latin typeface="Oswald"/>
                <a:ea typeface="Oswald"/>
                <a:cs typeface="Oswald"/>
                <a:sym typeface="Oswald"/>
              </a:rPr>
              <a:t>Licenses</a:t>
            </a:r>
            <a:endParaRPr sz="4300">
              <a:solidFill>
                <a:schemeClr val="dk1"/>
              </a:solidFill>
              <a:latin typeface="Oswald"/>
              <a:ea typeface="Oswald"/>
              <a:cs typeface="Oswald"/>
              <a:sym typeface="Oswald"/>
            </a:endParaRPr>
          </a:p>
        </p:txBody>
      </p:sp>
      <p:sp>
        <p:nvSpPr>
          <p:cNvPr id="353" name="Google Shape;353;p29"/>
          <p:cNvSpPr txBox="1"/>
          <p:nvPr>
            <p:ph idx="4294967295" type="subTitle"/>
          </p:nvPr>
        </p:nvSpPr>
        <p:spPr>
          <a:xfrm>
            <a:off x="681050" y="644650"/>
            <a:ext cx="2432700" cy="474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solidFill>
                  <a:schemeClr val="dk1"/>
                </a:solidFill>
                <a:latin typeface="Oswald"/>
                <a:ea typeface="Oswald"/>
                <a:cs typeface="Oswald"/>
                <a:sym typeface="Oswald"/>
              </a:rPr>
              <a:t>Recommended practices</a:t>
            </a:r>
            <a:endParaRPr sz="2000">
              <a:solidFill>
                <a:schemeClr val="dk1"/>
              </a:solidFill>
              <a:latin typeface="Oswald"/>
              <a:ea typeface="Oswald"/>
              <a:cs typeface="Oswald"/>
              <a:sym typeface="Oswald"/>
            </a:endParaRPr>
          </a:p>
        </p:txBody>
      </p:sp>
      <p:sp>
        <p:nvSpPr>
          <p:cNvPr id="354" name="Google Shape;354;p29"/>
          <p:cNvSpPr/>
          <p:nvPr/>
        </p:nvSpPr>
        <p:spPr>
          <a:xfrm>
            <a:off x="5895675" y="1344026"/>
            <a:ext cx="657300" cy="582600"/>
          </a:xfrm>
          <a:prstGeom prst="round2DiagRect">
            <a:avLst>
              <a:gd fmla="val 35295" name="adj1"/>
              <a:gd fmla="val 0" name="adj2"/>
            </a:avLst>
          </a:prstGeom>
          <a:solidFill>
            <a:schemeClr val="lt1"/>
          </a:solidFill>
          <a:ln cap="flat" cmpd="sng" w="952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txBox="1"/>
          <p:nvPr>
            <p:ph idx="4294967295" type="body"/>
          </p:nvPr>
        </p:nvSpPr>
        <p:spPr>
          <a:xfrm>
            <a:off x="6257925" y="1437443"/>
            <a:ext cx="2219700" cy="396000"/>
          </a:xfrm>
          <a:prstGeom prst="rect">
            <a:avLst/>
          </a:prstGeom>
          <a:noFill/>
        </p:spPr>
        <p:txBody>
          <a:bodyPr anchorCtr="0" anchor="ctr" bIns="91425" lIns="91425" spcFirstLastPara="1" rIns="91425" wrap="square" tIns="91425">
            <a:noAutofit/>
          </a:bodyPr>
          <a:lstStyle/>
          <a:p>
            <a:pPr indent="0" lvl="0" marL="0" rtl="0" algn="ctr">
              <a:spcBef>
                <a:spcPts val="1200"/>
              </a:spcBef>
              <a:spcAft>
                <a:spcPts val="1200"/>
              </a:spcAft>
              <a:buNone/>
            </a:pPr>
            <a:r>
              <a:rPr lang="en" sz="1400">
                <a:solidFill>
                  <a:schemeClr val="dk1"/>
                </a:solidFill>
                <a:latin typeface="Oswald"/>
                <a:ea typeface="Oswald"/>
                <a:cs typeface="Oswald"/>
                <a:sym typeface="Oswald"/>
              </a:rPr>
              <a:t>Attribution</a:t>
            </a:r>
            <a:endParaRPr sz="1400">
              <a:solidFill>
                <a:schemeClr val="dk1"/>
              </a:solidFill>
              <a:latin typeface="Oswald"/>
              <a:ea typeface="Oswald"/>
              <a:cs typeface="Oswald"/>
              <a:sym typeface="Oswald"/>
            </a:endParaRPr>
          </a:p>
        </p:txBody>
      </p:sp>
      <p:cxnSp>
        <p:nvCxnSpPr>
          <p:cNvPr id="356" name="Google Shape;356;p29"/>
          <p:cNvCxnSpPr/>
          <p:nvPr/>
        </p:nvCxnSpPr>
        <p:spPr>
          <a:xfrm flipH="1" rot="10800000">
            <a:off x="6777063" y="1818686"/>
            <a:ext cx="1181400" cy="5100"/>
          </a:xfrm>
          <a:prstGeom prst="straightConnector1">
            <a:avLst/>
          </a:prstGeom>
          <a:noFill/>
          <a:ln cap="flat" cmpd="sng" w="9525">
            <a:solidFill>
              <a:srgbClr val="EF7500"/>
            </a:solidFill>
            <a:prstDash val="solid"/>
            <a:round/>
            <a:headEnd len="med" w="med" type="none"/>
            <a:tailEnd len="med" w="med" type="none"/>
          </a:ln>
        </p:spPr>
      </p:cxnSp>
      <p:sp>
        <p:nvSpPr>
          <p:cNvPr id="357" name="Google Shape;357;p29"/>
          <p:cNvSpPr txBox="1"/>
          <p:nvPr>
            <p:ph idx="4294967295" type="body"/>
          </p:nvPr>
        </p:nvSpPr>
        <p:spPr>
          <a:xfrm>
            <a:off x="6667500" y="2033775"/>
            <a:ext cx="1702500" cy="2803200"/>
          </a:xfrm>
          <a:prstGeom prst="rect">
            <a:avLst/>
          </a:prstGeom>
          <a:noFill/>
        </p:spPr>
        <p:txBody>
          <a:bodyPr anchorCtr="0" anchor="t" bIns="91425" lIns="91425" spcFirstLastPara="1" rIns="91425" wrap="square" tIns="91425">
            <a:noAutofit/>
          </a:bodyPr>
          <a:lstStyle/>
          <a:p>
            <a:pPr indent="-330200" lvl="0" marL="457200" rtl="0" algn="l">
              <a:spcBef>
                <a:spcPts val="1200"/>
              </a:spcBef>
              <a:spcAft>
                <a:spcPts val="0"/>
              </a:spcAft>
              <a:buClr>
                <a:schemeClr val="dk1"/>
              </a:buClr>
              <a:buSzPts val="1600"/>
              <a:buFont typeface="Oswald"/>
              <a:buChar char="●"/>
            </a:pPr>
            <a:r>
              <a:rPr lang="en" sz="1600">
                <a:solidFill>
                  <a:schemeClr val="dk1"/>
                </a:solidFill>
                <a:latin typeface="Oswald"/>
                <a:ea typeface="Oswald"/>
                <a:cs typeface="Oswald"/>
                <a:sym typeface="Oswald"/>
              </a:rPr>
              <a:t>Title</a:t>
            </a:r>
            <a:br>
              <a:rPr lang="en" sz="1600">
                <a:solidFill>
                  <a:schemeClr val="dk1"/>
                </a:solidFill>
                <a:latin typeface="Oswald"/>
                <a:ea typeface="Oswald"/>
                <a:cs typeface="Oswald"/>
                <a:sym typeface="Oswald"/>
              </a:rPr>
            </a:br>
            <a:endParaRPr sz="1600">
              <a:solidFill>
                <a:schemeClr val="dk1"/>
              </a:solidFill>
              <a:latin typeface="Oswald"/>
              <a:ea typeface="Oswald"/>
              <a:cs typeface="Oswald"/>
              <a:sym typeface="Oswald"/>
            </a:endParaRPr>
          </a:p>
          <a:p>
            <a:pPr indent="-330200" lvl="0" marL="457200" rtl="0" algn="l">
              <a:spcBef>
                <a:spcPts val="0"/>
              </a:spcBef>
              <a:spcAft>
                <a:spcPts val="0"/>
              </a:spcAft>
              <a:buClr>
                <a:schemeClr val="dk1"/>
              </a:buClr>
              <a:buSzPts val="1600"/>
              <a:buFont typeface="Oswald"/>
              <a:buChar char="●"/>
            </a:pPr>
            <a:r>
              <a:rPr lang="en" sz="1600">
                <a:solidFill>
                  <a:schemeClr val="dk1"/>
                </a:solidFill>
                <a:latin typeface="Oswald"/>
                <a:ea typeface="Oswald"/>
                <a:cs typeface="Oswald"/>
                <a:sym typeface="Oswald"/>
              </a:rPr>
              <a:t>Author</a:t>
            </a:r>
            <a:br>
              <a:rPr lang="en" sz="1600">
                <a:solidFill>
                  <a:schemeClr val="dk1"/>
                </a:solidFill>
                <a:latin typeface="Oswald"/>
                <a:ea typeface="Oswald"/>
                <a:cs typeface="Oswald"/>
                <a:sym typeface="Oswald"/>
              </a:rPr>
            </a:br>
            <a:endParaRPr sz="1600">
              <a:solidFill>
                <a:schemeClr val="dk1"/>
              </a:solidFill>
              <a:latin typeface="Oswald"/>
              <a:ea typeface="Oswald"/>
              <a:cs typeface="Oswald"/>
              <a:sym typeface="Oswald"/>
            </a:endParaRPr>
          </a:p>
          <a:p>
            <a:pPr indent="-330200" lvl="0" marL="457200" rtl="0" algn="l">
              <a:spcBef>
                <a:spcPts val="0"/>
              </a:spcBef>
              <a:spcAft>
                <a:spcPts val="0"/>
              </a:spcAft>
              <a:buClr>
                <a:schemeClr val="dk1"/>
              </a:buClr>
              <a:buSzPts val="1600"/>
              <a:buFont typeface="Oswald"/>
              <a:buChar char="●"/>
            </a:pPr>
            <a:r>
              <a:rPr lang="en" sz="1600">
                <a:solidFill>
                  <a:schemeClr val="dk1"/>
                </a:solidFill>
                <a:latin typeface="Oswald"/>
                <a:ea typeface="Oswald"/>
                <a:cs typeface="Oswald"/>
                <a:sym typeface="Oswald"/>
              </a:rPr>
              <a:t>Source</a:t>
            </a:r>
            <a:br>
              <a:rPr lang="en" sz="1600">
                <a:solidFill>
                  <a:schemeClr val="dk1"/>
                </a:solidFill>
                <a:latin typeface="Oswald"/>
                <a:ea typeface="Oswald"/>
                <a:cs typeface="Oswald"/>
                <a:sym typeface="Oswald"/>
              </a:rPr>
            </a:br>
            <a:endParaRPr sz="1600">
              <a:solidFill>
                <a:schemeClr val="dk1"/>
              </a:solidFill>
              <a:latin typeface="Oswald"/>
              <a:ea typeface="Oswald"/>
              <a:cs typeface="Oswald"/>
              <a:sym typeface="Oswald"/>
            </a:endParaRPr>
          </a:p>
          <a:p>
            <a:pPr indent="-330200" lvl="0" marL="457200" rtl="0" algn="l">
              <a:spcBef>
                <a:spcPts val="0"/>
              </a:spcBef>
              <a:spcAft>
                <a:spcPts val="0"/>
              </a:spcAft>
              <a:buClr>
                <a:schemeClr val="dk1"/>
              </a:buClr>
              <a:buSzPts val="1600"/>
              <a:buFont typeface="Oswald"/>
              <a:buChar char="●"/>
            </a:pPr>
            <a:r>
              <a:rPr lang="en" sz="1600">
                <a:solidFill>
                  <a:schemeClr val="dk1"/>
                </a:solidFill>
                <a:latin typeface="Oswald"/>
                <a:ea typeface="Oswald"/>
                <a:cs typeface="Oswald"/>
                <a:sym typeface="Oswald"/>
              </a:rPr>
              <a:t>License</a:t>
            </a:r>
            <a:br>
              <a:rPr lang="en" sz="1600">
                <a:solidFill>
                  <a:schemeClr val="dk1"/>
                </a:solidFill>
                <a:latin typeface="Oswald"/>
                <a:ea typeface="Oswald"/>
                <a:cs typeface="Oswald"/>
                <a:sym typeface="Oswald"/>
              </a:rPr>
            </a:br>
            <a:endParaRPr sz="1600">
              <a:solidFill>
                <a:schemeClr val="dk1"/>
              </a:solidFill>
              <a:latin typeface="Oswald"/>
              <a:ea typeface="Oswald"/>
              <a:cs typeface="Oswald"/>
              <a:sym typeface="Oswald"/>
            </a:endParaRPr>
          </a:p>
          <a:p>
            <a:pPr indent="-330200" lvl="0" marL="457200" rtl="0" algn="l">
              <a:spcBef>
                <a:spcPts val="0"/>
              </a:spcBef>
              <a:spcAft>
                <a:spcPts val="0"/>
              </a:spcAft>
              <a:buClr>
                <a:schemeClr val="dk1"/>
              </a:buClr>
              <a:buSzPts val="1600"/>
              <a:buFont typeface="Oswald"/>
              <a:buChar char="●"/>
            </a:pPr>
            <a:r>
              <a:rPr lang="en" sz="1600">
                <a:solidFill>
                  <a:schemeClr val="dk1"/>
                </a:solidFill>
                <a:latin typeface="Oswald"/>
                <a:ea typeface="Oswald"/>
                <a:cs typeface="Oswald"/>
                <a:sym typeface="Oswald"/>
              </a:rPr>
              <a:t>Links</a:t>
            </a:r>
            <a:endParaRPr sz="1600">
              <a:solidFill>
                <a:schemeClr val="dk1"/>
              </a:solidFill>
              <a:latin typeface="Oswald"/>
              <a:ea typeface="Oswald"/>
              <a:cs typeface="Oswald"/>
              <a:sym typeface="Oswald"/>
            </a:endParaRPr>
          </a:p>
        </p:txBody>
      </p:sp>
      <p:pic>
        <p:nvPicPr>
          <p:cNvPr id="358" name="Google Shape;358;p29"/>
          <p:cNvPicPr preferRelativeResize="0"/>
          <p:nvPr/>
        </p:nvPicPr>
        <p:blipFill>
          <a:blip r:embed="rId3">
            <a:alphaModFix/>
          </a:blip>
          <a:stretch>
            <a:fillRect/>
          </a:stretch>
        </p:blipFill>
        <p:spPr>
          <a:xfrm rot="-1020633">
            <a:off x="5999744" y="1420048"/>
            <a:ext cx="449161" cy="430799"/>
          </a:xfrm>
          <a:prstGeom prst="rect">
            <a:avLst/>
          </a:prstGeom>
          <a:noFill/>
          <a:ln>
            <a:noFill/>
          </a:ln>
        </p:spPr>
      </p:pic>
      <p:pic>
        <p:nvPicPr>
          <p:cNvPr id="359" name="Google Shape;359;p29"/>
          <p:cNvPicPr preferRelativeResize="0"/>
          <p:nvPr/>
        </p:nvPicPr>
        <p:blipFill>
          <a:blip r:embed="rId4">
            <a:alphaModFix/>
          </a:blip>
          <a:stretch>
            <a:fillRect/>
          </a:stretch>
        </p:blipFill>
        <p:spPr>
          <a:xfrm>
            <a:off x="681050" y="1331200"/>
            <a:ext cx="3048000" cy="2028825"/>
          </a:xfrm>
          <a:prstGeom prst="rect">
            <a:avLst/>
          </a:prstGeom>
          <a:noFill/>
          <a:ln>
            <a:noFill/>
          </a:ln>
        </p:spPr>
      </p:pic>
      <p:sp>
        <p:nvSpPr>
          <p:cNvPr id="360" name="Google Shape;360;p29"/>
          <p:cNvSpPr txBox="1"/>
          <p:nvPr/>
        </p:nvSpPr>
        <p:spPr>
          <a:xfrm>
            <a:off x="230750" y="3500475"/>
            <a:ext cx="3948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u="sng">
                <a:solidFill>
                  <a:schemeClr val="hlink"/>
                </a:solidFill>
                <a:latin typeface="Oswald"/>
                <a:ea typeface="Oswald"/>
                <a:cs typeface="Oswald"/>
                <a:sym typeface="Oswald"/>
                <a:hlinkClick r:id="rId5"/>
              </a:rPr>
              <a:t>Photo</a:t>
            </a:r>
            <a:r>
              <a:rPr lang="en" sz="1800">
                <a:solidFill>
                  <a:schemeClr val="dk1"/>
                </a:solidFill>
                <a:latin typeface="Oswald"/>
                <a:ea typeface="Oswald"/>
                <a:cs typeface="Oswald"/>
                <a:sym typeface="Oswald"/>
              </a:rPr>
              <a:t> by </a:t>
            </a:r>
            <a:r>
              <a:rPr lang="en" sz="1800" u="sng">
                <a:solidFill>
                  <a:schemeClr val="hlink"/>
                </a:solidFill>
                <a:latin typeface="Oswald"/>
                <a:ea typeface="Oswald"/>
                <a:cs typeface="Oswald"/>
                <a:sym typeface="Oswald"/>
                <a:hlinkClick r:id="rId6"/>
              </a:rPr>
              <a:t>Timothy Vollmer</a:t>
            </a:r>
            <a:r>
              <a:rPr lang="en"/>
              <a:t> - </a:t>
            </a:r>
            <a:r>
              <a:rPr lang="en" sz="1800" u="sng">
                <a:solidFill>
                  <a:schemeClr val="hlink"/>
                </a:solidFill>
                <a:latin typeface="Oswald"/>
                <a:ea typeface="Oswald"/>
                <a:cs typeface="Oswald"/>
                <a:sym typeface="Oswald"/>
                <a:hlinkClick r:id="rId7"/>
              </a:rPr>
              <a:t>CC BY 4.0</a:t>
            </a:r>
            <a:endParaRPr sz="1800">
              <a:solidFill>
                <a:schemeClr val="dk1"/>
              </a:solidFill>
              <a:latin typeface="Oswald"/>
              <a:ea typeface="Oswald"/>
              <a:cs typeface="Oswald"/>
              <a:sym typeface="Oswa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0"/>
          <p:cNvSpPr txBox="1"/>
          <p:nvPr>
            <p:ph idx="4294967295" type="subTitle"/>
          </p:nvPr>
        </p:nvSpPr>
        <p:spPr>
          <a:xfrm>
            <a:off x="660250" y="87350"/>
            <a:ext cx="43080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4300">
                <a:solidFill>
                  <a:schemeClr val="dk1"/>
                </a:solidFill>
                <a:latin typeface="Oswald"/>
                <a:ea typeface="Oswald"/>
                <a:cs typeface="Oswald"/>
                <a:sym typeface="Oswald"/>
              </a:rPr>
              <a:t>Licenses</a:t>
            </a:r>
            <a:endParaRPr sz="4300">
              <a:solidFill>
                <a:schemeClr val="dk1"/>
              </a:solidFill>
              <a:latin typeface="Oswald"/>
              <a:ea typeface="Oswald"/>
              <a:cs typeface="Oswald"/>
              <a:sym typeface="Oswald"/>
            </a:endParaRPr>
          </a:p>
        </p:txBody>
      </p:sp>
      <p:sp>
        <p:nvSpPr>
          <p:cNvPr id="366" name="Google Shape;366;p30"/>
          <p:cNvSpPr txBox="1"/>
          <p:nvPr>
            <p:ph idx="4294967295" type="subTitle"/>
          </p:nvPr>
        </p:nvSpPr>
        <p:spPr>
          <a:xfrm>
            <a:off x="681050" y="644650"/>
            <a:ext cx="2432700" cy="474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solidFill>
                  <a:schemeClr val="dk1"/>
                </a:solidFill>
                <a:latin typeface="Oswald"/>
                <a:ea typeface="Oswald"/>
                <a:cs typeface="Oswald"/>
                <a:sym typeface="Oswald"/>
              </a:rPr>
              <a:t>Recommended practices</a:t>
            </a:r>
            <a:endParaRPr sz="2000">
              <a:solidFill>
                <a:schemeClr val="dk1"/>
              </a:solidFill>
              <a:latin typeface="Oswald"/>
              <a:ea typeface="Oswald"/>
              <a:cs typeface="Oswald"/>
              <a:sym typeface="Oswald"/>
            </a:endParaRPr>
          </a:p>
        </p:txBody>
      </p:sp>
      <p:pic>
        <p:nvPicPr>
          <p:cNvPr id="367" name="Google Shape;367;p30"/>
          <p:cNvPicPr preferRelativeResize="0"/>
          <p:nvPr/>
        </p:nvPicPr>
        <p:blipFill rotWithShape="1">
          <a:blip r:embed="rId3">
            <a:alphaModFix/>
          </a:blip>
          <a:srcRect b="0" l="18280" r="0" t="14784"/>
          <a:stretch/>
        </p:blipFill>
        <p:spPr>
          <a:xfrm>
            <a:off x="1238250" y="1631150"/>
            <a:ext cx="2490800" cy="1728875"/>
          </a:xfrm>
          <a:prstGeom prst="rect">
            <a:avLst/>
          </a:prstGeom>
          <a:noFill/>
          <a:ln>
            <a:noFill/>
          </a:ln>
        </p:spPr>
      </p:pic>
      <p:sp>
        <p:nvSpPr>
          <p:cNvPr id="368" name="Google Shape;368;p30"/>
          <p:cNvSpPr/>
          <p:nvPr/>
        </p:nvSpPr>
        <p:spPr>
          <a:xfrm>
            <a:off x="5895675" y="1344026"/>
            <a:ext cx="657300" cy="582600"/>
          </a:xfrm>
          <a:prstGeom prst="round2DiagRect">
            <a:avLst>
              <a:gd fmla="val 35295" name="adj1"/>
              <a:gd fmla="val 0" name="adj2"/>
            </a:avLst>
          </a:prstGeom>
          <a:solidFill>
            <a:schemeClr val="lt1"/>
          </a:solidFill>
          <a:ln cap="flat" cmpd="sng" w="952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
          <p:cNvSpPr txBox="1"/>
          <p:nvPr>
            <p:ph idx="4294967295" type="body"/>
          </p:nvPr>
        </p:nvSpPr>
        <p:spPr>
          <a:xfrm>
            <a:off x="6257925" y="1437443"/>
            <a:ext cx="2219700" cy="396000"/>
          </a:xfrm>
          <a:prstGeom prst="rect">
            <a:avLst/>
          </a:prstGeom>
          <a:noFill/>
        </p:spPr>
        <p:txBody>
          <a:bodyPr anchorCtr="0" anchor="ctr" bIns="91425" lIns="91425" spcFirstLastPara="1" rIns="91425" wrap="square" tIns="91425">
            <a:noAutofit/>
          </a:bodyPr>
          <a:lstStyle/>
          <a:p>
            <a:pPr indent="0" lvl="0" marL="0" rtl="0" algn="ctr">
              <a:spcBef>
                <a:spcPts val="1200"/>
              </a:spcBef>
              <a:spcAft>
                <a:spcPts val="1200"/>
              </a:spcAft>
              <a:buNone/>
            </a:pPr>
            <a:r>
              <a:rPr lang="en" sz="1400">
                <a:solidFill>
                  <a:schemeClr val="dk1"/>
                </a:solidFill>
                <a:latin typeface="Oswald"/>
                <a:ea typeface="Oswald"/>
                <a:cs typeface="Oswald"/>
                <a:sym typeface="Oswald"/>
              </a:rPr>
              <a:t>Attribution</a:t>
            </a:r>
            <a:endParaRPr sz="1400">
              <a:solidFill>
                <a:schemeClr val="dk1"/>
              </a:solidFill>
              <a:latin typeface="Oswald"/>
              <a:ea typeface="Oswald"/>
              <a:cs typeface="Oswald"/>
              <a:sym typeface="Oswald"/>
            </a:endParaRPr>
          </a:p>
        </p:txBody>
      </p:sp>
      <p:cxnSp>
        <p:nvCxnSpPr>
          <p:cNvPr id="370" name="Google Shape;370;p30"/>
          <p:cNvCxnSpPr/>
          <p:nvPr/>
        </p:nvCxnSpPr>
        <p:spPr>
          <a:xfrm flipH="1" rot="10800000">
            <a:off x="6777063" y="1818686"/>
            <a:ext cx="1181400" cy="5100"/>
          </a:xfrm>
          <a:prstGeom prst="straightConnector1">
            <a:avLst/>
          </a:prstGeom>
          <a:noFill/>
          <a:ln cap="flat" cmpd="sng" w="9525">
            <a:solidFill>
              <a:srgbClr val="EF7500"/>
            </a:solidFill>
            <a:prstDash val="solid"/>
            <a:round/>
            <a:headEnd len="med" w="med" type="none"/>
            <a:tailEnd len="med" w="med" type="none"/>
          </a:ln>
        </p:spPr>
      </p:cxnSp>
      <p:sp>
        <p:nvSpPr>
          <p:cNvPr id="371" name="Google Shape;371;p30"/>
          <p:cNvSpPr txBox="1"/>
          <p:nvPr>
            <p:ph idx="4294967295" type="body"/>
          </p:nvPr>
        </p:nvSpPr>
        <p:spPr>
          <a:xfrm>
            <a:off x="5895675" y="2033775"/>
            <a:ext cx="3048000" cy="2803200"/>
          </a:xfrm>
          <a:prstGeom prst="rect">
            <a:avLst/>
          </a:prstGeom>
          <a:noFill/>
        </p:spPr>
        <p:txBody>
          <a:bodyPr anchorCtr="0" anchor="t" bIns="91425" lIns="91425" spcFirstLastPara="1" rIns="91425" wrap="square" tIns="91425">
            <a:noAutofit/>
          </a:bodyPr>
          <a:lstStyle/>
          <a:p>
            <a:pPr indent="-330200" lvl="0" marL="457200" rtl="0" algn="l">
              <a:spcBef>
                <a:spcPts val="1200"/>
              </a:spcBef>
              <a:spcAft>
                <a:spcPts val="0"/>
              </a:spcAft>
              <a:buClr>
                <a:schemeClr val="dk1"/>
              </a:buClr>
              <a:buSzPts val="1600"/>
              <a:buFont typeface="Oswald"/>
              <a:buChar char="-"/>
            </a:pPr>
            <a:r>
              <a:rPr lang="en" sz="1600">
                <a:solidFill>
                  <a:schemeClr val="dk1"/>
                </a:solidFill>
                <a:latin typeface="Oswald"/>
                <a:ea typeface="Oswald"/>
                <a:cs typeface="Oswald"/>
                <a:sym typeface="Oswald"/>
              </a:rPr>
              <a:t>Inform about modification!</a:t>
            </a:r>
            <a:endParaRPr sz="1600">
              <a:solidFill>
                <a:schemeClr val="dk1"/>
              </a:solidFill>
              <a:latin typeface="Oswald"/>
              <a:ea typeface="Oswald"/>
              <a:cs typeface="Oswald"/>
              <a:sym typeface="Oswald"/>
            </a:endParaRPr>
          </a:p>
          <a:p>
            <a:pPr indent="-330200" lvl="0" marL="457200" rtl="0" algn="l">
              <a:spcBef>
                <a:spcPts val="0"/>
              </a:spcBef>
              <a:spcAft>
                <a:spcPts val="0"/>
              </a:spcAft>
              <a:buClr>
                <a:schemeClr val="dk1"/>
              </a:buClr>
              <a:buSzPts val="1600"/>
              <a:buFont typeface="Oswald"/>
              <a:buChar char="-"/>
            </a:pPr>
            <a:r>
              <a:rPr lang="en" sz="1600">
                <a:solidFill>
                  <a:schemeClr val="dk1"/>
                </a:solidFill>
                <a:latin typeface="Oswald"/>
                <a:ea typeface="Oswald"/>
                <a:cs typeface="Oswald"/>
                <a:sym typeface="Oswald"/>
              </a:rPr>
              <a:t>Acknowledge the original</a:t>
            </a:r>
            <a:endParaRPr sz="1600">
              <a:solidFill>
                <a:schemeClr val="dk1"/>
              </a:solidFill>
              <a:latin typeface="Oswald"/>
              <a:ea typeface="Oswald"/>
              <a:cs typeface="Oswald"/>
              <a:sym typeface="Oswald"/>
            </a:endParaRPr>
          </a:p>
        </p:txBody>
      </p:sp>
      <p:pic>
        <p:nvPicPr>
          <p:cNvPr id="372" name="Google Shape;372;p30"/>
          <p:cNvPicPr preferRelativeResize="0"/>
          <p:nvPr/>
        </p:nvPicPr>
        <p:blipFill>
          <a:blip r:embed="rId4">
            <a:alphaModFix/>
          </a:blip>
          <a:stretch>
            <a:fillRect/>
          </a:stretch>
        </p:blipFill>
        <p:spPr>
          <a:xfrm rot="-1020633">
            <a:off x="5999744" y="1420048"/>
            <a:ext cx="449161" cy="430799"/>
          </a:xfrm>
          <a:prstGeom prst="rect">
            <a:avLst/>
          </a:prstGeom>
          <a:noFill/>
          <a:ln>
            <a:noFill/>
          </a:ln>
        </p:spPr>
      </p:pic>
      <p:sp>
        <p:nvSpPr>
          <p:cNvPr id="373" name="Google Shape;373;p30"/>
          <p:cNvSpPr txBox="1"/>
          <p:nvPr/>
        </p:nvSpPr>
        <p:spPr>
          <a:xfrm>
            <a:off x="1042150" y="3488575"/>
            <a:ext cx="2883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u="sng">
                <a:solidFill>
                  <a:schemeClr val="hlink"/>
                </a:solidFill>
                <a:latin typeface="Oswald"/>
                <a:ea typeface="Oswald"/>
                <a:cs typeface="Oswald"/>
                <a:sym typeface="Oswald"/>
                <a:hlinkClick r:id="rId5"/>
              </a:rPr>
              <a:t>Photo</a:t>
            </a:r>
            <a:r>
              <a:rPr lang="en" sz="1800">
                <a:solidFill>
                  <a:schemeClr val="dk1"/>
                </a:solidFill>
                <a:latin typeface="Oswald"/>
                <a:ea typeface="Oswald"/>
                <a:cs typeface="Oswald"/>
                <a:sym typeface="Oswald"/>
              </a:rPr>
              <a:t> by </a:t>
            </a:r>
            <a:r>
              <a:rPr lang="en" sz="1800" u="sng">
                <a:solidFill>
                  <a:schemeClr val="hlink"/>
                </a:solidFill>
                <a:latin typeface="Oswald"/>
                <a:ea typeface="Oswald"/>
                <a:cs typeface="Oswald"/>
                <a:sym typeface="Oswald"/>
                <a:hlinkClick r:id="rId6"/>
              </a:rPr>
              <a:t>Timothy Vollmer</a:t>
            </a:r>
            <a:r>
              <a:rPr lang="en"/>
              <a:t> - </a:t>
            </a:r>
            <a:r>
              <a:rPr lang="en" sz="1800" u="sng">
                <a:solidFill>
                  <a:schemeClr val="hlink"/>
                </a:solidFill>
                <a:latin typeface="Oswald"/>
                <a:ea typeface="Oswald"/>
                <a:cs typeface="Oswald"/>
                <a:sym typeface="Oswald"/>
                <a:hlinkClick r:id="rId7"/>
              </a:rPr>
              <a:t>CC BY 4.0</a:t>
            </a:r>
            <a:r>
              <a:rPr lang="en" sz="1800">
                <a:solidFill>
                  <a:schemeClr val="dk1"/>
                </a:solidFill>
                <a:latin typeface="Oswald"/>
                <a:ea typeface="Oswald"/>
                <a:cs typeface="Oswald"/>
                <a:sym typeface="Oswald"/>
              </a:rPr>
              <a:t>, cropped from original</a:t>
            </a:r>
            <a:endParaRPr sz="1800">
              <a:solidFill>
                <a:schemeClr val="dk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1"/>
          <p:cNvSpPr txBox="1"/>
          <p:nvPr>
            <p:ph idx="4294967295" type="subTitle"/>
          </p:nvPr>
        </p:nvSpPr>
        <p:spPr>
          <a:xfrm>
            <a:off x="660250" y="87350"/>
            <a:ext cx="43080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4300">
                <a:solidFill>
                  <a:schemeClr val="dk1"/>
                </a:solidFill>
                <a:latin typeface="Oswald"/>
                <a:ea typeface="Oswald"/>
                <a:cs typeface="Oswald"/>
                <a:sym typeface="Oswald"/>
              </a:rPr>
              <a:t>Licenses</a:t>
            </a:r>
            <a:endParaRPr sz="4300">
              <a:solidFill>
                <a:schemeClr val="dk1"/>
              </a:solidFill>
              <a:latin typeface="Oswald"/>
              <a:ea typeface="Oswald"/>
              <a:cs typeface="Oswald"/>
              <a:sym typeface="Oswald"/>
            </a:endParaRPr>
          </a:p>
        </p:txBody>
      </p:sp>
      <p:sp>
        <p:nvSpPr>
          <p:cNvPr id="379" name="Google Shape;379;p31"/>
          <p:cNvSpPr txBox="1"/>
          <p:nvPr>
            <p:ph idx="4294967295" type="subTitle"/>
          </p:nvPr>
        </p:nvSpPr>
        <p:spPr>
          <a:xfrm>
            <a:off x="681050" y="644650"/>
            <a:ext cx="2432700" cy="474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solidFill>
                  <a:schemeClr val="dk1"/>
                </a:solidFill>
                <a:latin typeface="Oswald"/>
                <a:ea typeface="Oswald"/>
                <a:cs typeface="Oswald"/>
                <a:sym typeface="Oswald"/>
              </a:rPr>
              <a:t>Recommended practices</a:t>
            </a:r>
            <a:endParaRPr sz="2000">
              <a:solidFill>
                <a:schemeClr val="dk1"/>
              </a:solidFill>
              <a:latin typeface="Oswald"/>
              <a:ea typeface="Oswald"/>
              <a:cs typeface="Oswald"/>
              <a:sym typeface="Oswald"/>
            </a:endParaRPr>
          </a:p>
        </p:txBody>
      </p:sp>
      <p:sp>
        <p:nvSpPr>
          <p:cNvPr id="380" name="Google Shape;380;p31"/>
          <p:cNvSpPr txBox="1"/>
          <p:nvPr/>
        </p:nvSpPr>
        <p:spPr>
          <a:xfrm>
            <a:off x="573950" y="3476650"/>
            <a:ext cx="3262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Oswald"/>
                <a:ea typeface="Oswald"/>
                <a:cs typeface="Oswald"/>
                <a:sym typeface="Oswald"/>
              </a:rPr>
              <a:t>“90fied” adapted from </a:t>
            </a:r>
            <a:r>
              <a:rPr lang="en" sz="1800" u="sng">
                <a:solidFill>
                  <a:schemeClr val="hlink"/>
                </a:solidFill>
                <a:latin typeface="Oswald"/>
                <a:ea typeface="Oswald"/>
                <a:cs typeface="Oswald"/>
                <a:sym typeface="Oswald"/>
                <a:hlinkClick r:id="rId3"/>
              </a:rPr>
              <a:t>Photo</a:t>
            </a:r>
            <a:r>
              <a:rPr lang="en" sz="1800">
                <a:solidFill>
                  <a:schemeClr val="dk1"/>
                </a:solidFill>
                <a:latin typeface="Oswald"/>
                <a:ea typeface="Oswald"/>
                <a:cs typeface="Oswald"/>
                <a:sym typeface="Oswald"/>
              </a:rPr>
              <a:t> by </a:t>
            </a:r>
            <a:r>
              <a:rPr lang="en" sz="1800" u="sng">
                <a:solidFill>
                  <a:schemeClr val="hlink"/>
                </a:solidFill>
                <a:latin typeface="Oswald"/>
                <a:ea typeface="Oswald"/>
                <a:cs typeface="Oswald"/>
                <a:sym typeface="Oswald"/>
                <a:hlinkClick r:id="rId4"/>
              </a:rPr>
              <a:t>Timothy Vollmer</a:t>
            </a:r>
            <a:r>
              <a:rPr lang="en"/>
              <a:t> - </a:t>
            </a:r>
            <a:r>
              <a:rPr lang="en" sz="1800" u="sng">
                <a:solidFill>
                  <a:schemeClr val="hlink"/>
                </a:solidFill>
                <a:latin typeface="Oswald"/>
                <a:ea typeface="Oswald"/>
                <a:cs typeface="Oswald"/>
                <a:sym typeface="Oswald"/>
                <a:hlinkClick r:id="rId5"/>
              </a:rPr>
              <a:t>CC BY 4.0</a:t>
            </a:r>
            <a:endParaRPr sz="1800">
              <a:solidFill>
                <a:schemeClr val="dk1"/>
              </a:solidFill>
              <a:latin typeface="Oswald"/>
              <a:ea typeface="Oswald"/>
              <a:cs typeface="Oswald"/>
              <a:sym typeface="Oswald"/>
            </a:endParaRPr>
          </a:p>
        </p:txBody>
      </p:sp>
      <p:sp>
        <p:nvSpPr>
          <p:cNvPr id="381" name="Google Shape;381;p31"/>
          <p:cNvSpPr/>
          <p:nvPr/>
        </p:nvSpPr>
        <p:spPr>
          <a:xfrm>
            <a:off x="5895675" y="1344026"/>
            <a:ext cx="657300" cy="582600"/>
          </a:xfrm>
          <a:prstGeom prst="round2DiagRect">
            <a:avLst>
              <a:gd fmla="val 35295" name="adj1"/>
              <a:gd fmla="val 0" name="adj2"/>
            </a:avLst>
          </a:prstGeom>
          <a:solidFill>
            <a:schemeClr val="lt1"/>
          </a:solidFill>
          <a:ln cap="flat" cmpd="sng" w="952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txBox="1"/>
          <p:nvPr>
            <p:ph idx="4294967295" type="body"/>
          </p:nvPr>
        </p:nvSpPr>
        <p:spPr>
          <a:xfrm>
            <a:off x="6257925" y="1437443"/>
            <a:ext cx="2219700" cy="396000"/>
          </a:xfrm>
          <a:prstGeom prst="rect">
            <a:avLst/>
          </a:prstGeom>
          <a:noFill/>
        </p:spPr>
        <p:txBody>
          <a:bodyPr anchorCtr="0" anchor="ctr" bIns="91425" lIns="91425" spcFirstLastPara="1" rIns="91425" wrap="square" tIns="91425">
            <a:noAutofit/>
          </a:bodyPr>
          <a:lstStyle/>
          <a:p>
            <a:pPr indent="0" lvl="0" marL="0" rtl="0" algn="ctr">
              <a:spcBef>
                <a:spcPts val="1200"/>
              </a:spcBef>
              <a:spcAft>
                <a:spcPts val="1200"/>
              </a:spcAft>
              <a:buNone/>
            </a:pPr>
            <a:r>
              <a:rPr lang="en" sz="1400">
                <a:solidFill>
                  <a:schemeClr val="dk1"/>
                </a:solidFill>
                <a:latin typeface="Oswald"/>
                <a:ea typeface="Oswald"/>
                <a:cs typeface="Oswald"/>
                <a:sym typeface="Oswald"/>
              </a:rPr>
              <a:t>Attribution</a:t>
            </a:r>
            <a:endParaRPr sz="1400">
              <a:solidFill>
                <a:schemeClr val="dk1"/>
              </a:solidFill>
              <a:latin typeface="Oswald"/>
              <a:ea typeface="Oswald"/>
              <a:cs typeface="Oswald"/>
              <a:sym typeface="Oswald"/>
            </a:endParaRPr>
          </a:p>
        </p:txBody>
      </p:sp>
      <p:cxnSp>
        <p:nvCxnSpPr>
          <p:cNvPr id="383" name="Google Shape;383;p31"/>
          <p:cNvCxnSpPr/>
          <p:nvPr/>
        </p:nvCxnSpPr>
        <p:spPr>
          <a:xfrm flipH="1" rot="10800000">
            <a:off x="6777063" y="1818686"/>
            <a:ext cx="1181400" cy="5100"/>
          </a:xfrm>
          <a:prstGeom prst="straightConnector1">
            <a:avLst/>
          </a:prstGeom>
          <a:noFill/>
          <a:ln cap="flat" cmpd="sng" w="9525">
            <a:solidFill>
              <a:srgbClr val="EF7500"/>
            </a:solidFill>
            <a:prstDash val="solid"/>
            <a:round/>
            <a:headEnd len="med" w="med" type="none"/>
            <a:tailEnd len="med" w="med" type="none"/>
          </a:ln>
        </p:spPr>
      </p:cxnSp>
      <p:sp>
        <p:nvSpPr>
          <p:cNvPr id="384" name="Google Shape;384;p31"/>
          <p:cNvSpPr txBox="1"/>
          <p:nvPr>
            <p:ph idx="4294967295" type="body"/>
          </p:nvPr>
        </p:nvSpPr>
        <p:spPr>
          <a:xfrm>
            <a:off x="5895675" y="2033775"/>
            <a:ext cx="3048000" cy="2803200"/>
          </a:xfrm>
          <a:prstGeom prst="rect">
            <a:avLst/>
          </a:prstGeom>
          <a:noFill/>
        </p:spPr>
        <p:txBody>
          <a:bodyPr anchorCtr="0" anchor="t" bIns="91425" lIns="91425" spcFirstLastPara="1" rIns="91425" wrap="square" tIns="91425">
            <a:noAutofit/>
          </a:bodyPr>
          <a:lstStyle/>
          <a:p>
            <a:pPr indent="-330200" lvl="0" marL="457200" rtl="0" algn="l">
              <a:spcBef>
                <a:spcPts val="1200"/>
              </a:spcBef>
              <a:spcAft>
                <a:spcPts val="0"/>
              </a:spcAft>
              <a:buClr>
                <a:schemeClr val="dk1"/>
              </a:buClr>
              <a:buSzPts val="1600"/>
              <a:buFont typeface="Oswald"/>
              <a:buChar char="-"/>
            </a:pPr>
            <a:r>
              <a:rPr lang="en" sz="1600">
                <a:solidFill>
                  <a:schemeClr val="dk1"/>
                </a:solidFill>
                <a:latin typeface="Oswald"/>
                <a:ea typeface="Oswald"/>
                <a:cs typeface="Oswald"/>
                <a:sym typeface="Oswald"/>
              </a:rPr>
              <a:t>Inform about modification!</a:t>
            </a:r>
            <a:endParaRPr sz="1600">
              <a:solidFill>
                <a:schemeClr val="dk1"/>
              </a:solidFill>
              <a:latin typeface="Oswald"/>
              <a:ea typeface="Oswald"/>
              <a:cs typeface="Oswald"/>
              <a:sym typeface="Oswald"/>
            </a:endParaRPr>
          </a:p>
          <a:p>
            <a:pPr indent="-330200" lvl="0" marL="457200" rtl="0" algn="l">
              <a:spcBef>
                <a:spcPts val="0"/>
              </a:spcBef>
              <a:spcAft>
                <a:spcPts val="0"/>
              </a:spcAft>
              <a:buClr>
                <a:schemeClr val="dk1"/>
              </a:buClr>
              <a:buSzPts val="1600"/>
              <a:buFont typeface="Oswald"/>
              <a:buChar char="-"/>
            </a:pPr>
            <a:r>
              <a:rPr lang="en" sz="1600">
                <a:solidFill>
                  <a:schemeClr val="dk1"/>
                </a:solidFill>
                <a:latin typeface="Oswald"/>
                <a:ea typeface="Oswald"/>
                <a:cs typeface="Oswald"/>
                <a:sym typeface="Oswald"/>
              </a:rPr>
              <a:t>Acknowledge the original</a:t>
            </a:r>
            <a:endParaRPr sz="1600">
              <a:solidFill>
                <a:schemeClr val="dk1"/>
              </a:solidFill>
              <a:latin typeface="Oswald"/>
              <a:ea typeface="Oswald"/>
              <a:cs typeface="Oswald"/>
              <a:sym typeface="Oswald"/>
            </a:endParaRPr>
          </a:p>
        </p:txBody>
      </p:sp>
      <p:pic>
        <p:nvPicPr>
          <p:cNvPr id="385" name="Google Shape;385;p31"/>
          <p:cNvPicPr preferRelativeResize="0"/>
          <p:nvPr/>
        </p:nvPicPr>
        <p:blipFill>
          <a:blip r:embed="rId6">
            <a:alphaModFix/>
          </a:blip>
          <a:stretch>
            <a:fillRect/>
          </a:stretch>
        </p:blipFill>
        <p:spPr>
          <a:xfrm rot="-1020633">
            <a:off x="5999744" y="1420048"/>
            <a:ext cx="449161" cy="430799"/>
          </a:xfrm>
          <a:prstGeom prst="rect">
            <a:avLst/>
          </a:prstGeom>
          <a:noFill/>
          <a:ln>
            <a:noFill/>
          </a:ln>
        </p:spPr>
      </p:pic>
      <p:pic>
        <p:nvPicPr>
          <p:cNvPr id="386" name="Google Shape;386;p31"/>
          <p:cNvPicPr preferRelativeResize="0"/>
          <p:nvPr/>
        </p:nvPicPr>
        <p:blipFill>
          <a:blip r:embed="rId7">
            <a:alphaModFix/>
          </a:blip>
          <a:stretch>
            <a:fillRect/>
          </a:stretch>
        </p:blipFill>
        <p:spPr>
          <a:xfrm>
            <a:off x="681050" y="1331200"/>
            <a:ext cx="3048000" cy="2028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152401" y="98325"/>
            <a:ext cx="2786975" cy="1165125"/>
          </a:xfrm>
          <a:prstGeom prst="rect">
            <a:avLst/>
          </a:prstGeom>
          <a:noFill/>
          <a:ln>
            <a:noFill/>
          </a:ln>
        </p:spPr>
      </p:pic>
      <p:sp>
        <p:nvSpPr>
          <p:cNvPr id="67" name="Google Shape;67;p14"/>
          <p:cNvSpPr txBox="1"/>
          <p:nvPr/>
        </p:nvSpPr>
        <p:spPr>
          <a:xfrm>
            <a:off x="2933550" y="284600"/>
            <a:ext cx="45738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300">
                <a:solidFill>
                  <a:srgbClr val="000000"/>
                </a:solidFill>
                <a:latin typeface="Oswald"/>
                <a:ea typeface="Oswald"/>
                <a:cs typeface="Oswald"/>
                <a:sym typeface="Oswald"/>
              </a:rPr>
              <a:t>:  </a:t>
            </a:r>
            <a:r>
              <a:rPr lang="en" sz="4300">
                <a:latin typeface="Oswald"/>
                <a:ea typeface="Oswald"/>
                <a:cs typeface="Oswald"/>
                <a:sym typeface="Oswald"/>
              </a:rPr>
              <a:t>acknowledgement</a:t>
            </a:r>
            <a:endParaRPr sz="4300">
              <a:solidFill>
                <a:srgbClr val="000000"/>
              </a:solidFill>
              <a:latin typeface="Oswald"/>
              <a:ea typeface="Oswald"/>
              <a:cs typeface="Oswald"/>
              <a:sym typeface="Oswald"/>
            </a:endParaRPr>
          </a:p>
        </p:txBody>
      </p:sp>
      <p:sp>
        <p:nvSpPr>
          <p:cNvPr id="68" name="Google Shape;68;p14"/>
          <p:cNvSpPr txBox="1"/>
          <p:nvPr/>
        </p:nvSpPr>
        <p:spPr>
          <a:xfrm>
            <a:off x="255975" y="1478075"/>
            <a:ext cx="8580900" cy="29898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rPr lang="en" sz="6500">
                <a:solidFill>
                  <a:srgbClr val="000000"/>
                </a:solidFill>
                <a:latin typeface="Oswald"/>
                <a:ea typeface="Oswald"/>
                <a:cs typeface="Oswald"/>
                <a:sym typeface="Oswald"/>
              </a:rPr>
              <a:t>“</a:t>
            </a:r>
            <a:endParaRPr sz="6500">
              <a:solidFill>
                <a:srgbClr val="000000"/>
              </a:solidFill>
              <a:latin typeface="Oswald"/>
              <a:ea typeface="Oswald"/>
              <a:cs typeface="Oswald"/>
              <a:sym typeface="Oswald"/>
            </a:endParaRPr>
          </a:p>
          <a:p>
            <a:pPr indent="0" lvl="0" marL="457200" rtl="0" algn="l">
              <a:spcBef>
                <a:spcPts val="0"/>
              </a:spcBef>
              <a:spcAft>
                <a:spcPts val="0"/>
              </a:spcAft>
              <a:buNone/>
            </a:pPr>
            <a:r>
              <a:rPr lang="en" sz="6500">
                <a:solidFill>
                  <a:srgbClr val="000000"/>
                </a:solidFill>
                <a:latin typeface="Oswald"/>
                <a:ea typeface="Oswald"/>
                <a:cs typeface="Oswald"/>
                <a:sym typeface="Oswald"/>
              </a:rPr>
              <a:t>                                 ”</a:t>
            </a:r>
            <a:endParaRPr sz="6500">
              <a:solidFill>
                <a:srgbClr val="000000"/>
              </a:solidFill>
              <a:latin typeface="Oswald"/>
              <a:ea typeface="Oswald"/>
              <a:cs typeface="Oswald"/>
              <a:sym typeface="Oswald"/>
            </a:endParaRPr>
          </a:p>
        </p:txBody>
      </p:sp>
      <p:sp>
        <p:nvSpPr>
          <p:cNvPr id="69" name="Google Shape;69;p14"/>
          <p:cNvSpPr txBox="1"/>
          <p:nvPr/>
        </p:nvSpPr>
        <p:spPr>
          <a:xfrm>
            <a:off x="892650" y="1861525"/>
            <a:ext cx="7384800" cy="16089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rPr lang="en" sz="2800">
                <a:latin typeface="Oswald"/>
                <a:ea typeface="Oswald"/>
                <a:cs typeface="Oswald"/>
                <a:sym typeface="Oswald"/>
              </a:rPr>
              <a:t>To recognize the existence of </a:t>
            </a:r>
            <a:r>
              <a:rPr lang="en" sz="2800" u="sng">
                <a:latin typeface="Oswald"/>
                <a:ea typeface="Oswald"/>
                <a:cs typeface="Oswald"/>
                <a:sym typeface="Oswald"/>
              </a:rPr>
              <a:t>something </a:t>
            </a:r>
            <a:endParaRPr sz="2800" u="sng">
              <a:latin typeface="Oswald"/>
              <a:ea typeface="Oswald"/>
              <a:cs typeface="Oswald"/>
              <a:sym typeface="Oswald"/>
            </a:endParaRPr>
          </a:p>
          <a:p>
            <a:pPr indent="0" lvl="0" marL="457200" rtl="0" algn="l">
              <a:spcBef>
                <a:spcPts val="0"/>
              </a:spcBef>
              <a:spcAft>
                <a:spcPts val="0"/>
              </a:spcAft>
              <a:buNone/>
            </a:pPr>
            <a:r>
              <a:rPr lang="en" sz="2800">
                <a:latin typeface="Oswald"/>
                <a:ea typeface="Oswald"/>
                <a:cs typeface="Oswald"/>
                <a:sym typeface="Oswald"/>
              </a:rPr>
              <a:t>To acknowledge </a:t>
            </a:r>
            <a:r>
              <a:rPr lang="en" sz="2800" u="sng">
                <a:latin typeface="Oswald"/>
                <a:ea typeface="Oswald"/>
                <a:cs typeface="Oswald"/>
                <a:sym typeface="Oswald"/>
              </a:rPr>
              <a:t>someone </a:t>
            </a:r>
            <a:r>
              <a:rPr lang="en" sz="2800">
                <a:latin typeface="Oswald"/>
                <a:ea typeface="Oswald"/>
                <a:cs typeface="Oswald"/>
                <a:sym typeface="Oswald"/>
              </a:rPr>
              <a:t>as  …</a:t>
            </a:r>
            <a:endParaRPr sz="2800">
              <a:solidFill>
                <a:srgbClr val="000000"/>
              </a:solidFill>
              <a:latin typeface="Oswald"/>
              <a:ea typeface="Oswald"/>
              <a:cs typeface="Oswald"/>
              <a:sym typeface="Oswald"/>
            </a:endParaRPr>
          </a:p>
        </p:txBody>
      </p:sp>
      <p:pic>
        <p:nvPicPr>
          <p:cNvPr id="70" name="Google Shape;70;p14"/>
          <p:cNvPicPr preferRelativeResize="0"/>
          <p:nvPr/>
        </p:nvPicPr>
        <p:blipFill>
          <a:blip r:embed="rId4">
            <a:alphaModFix/>
          </a:blip>
          <a:stretch>
            <a:fillRect/>
          </a:stretch>
        </p:blipFill>
        <p:spPr>
          <a:xfrm>
            <a:off x="8369405" y="528227"/>
            <a:ext cx="467500" cy="46748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2"/>
          <p:cNvSpPr txBox="1"/>
          <p:nvPr>
            <p:ph idx="4294967295" type="subTitle"/>
          </p:nvPr>
        </p:nvSpPr>
        <p:spPr>
          <a:xfrm>
            <a:off x="660250" y="87350"/>
            <a:ext cx="43080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4300">
                <a:solidFill>
                  <a:schemeClr val="dk1"/>
                </a:solidFill>
                <a:latin typeface="Oswald"/>
                <a:ea typeface="Oswald"/>
                <a:cs typeface="Oswald"/>
                <a:sym typeface="Oswald"/>
              </a:rPr>
              <a:t>Licenses</a:t>
            </a:r>
            <a:endParaRPr sz="4300">
              <a:solidFill>
                <a:schemeClr val="dk1"/>
              </a:solidFill>
              <a:latin typeface="Oswald"/>
              <a:ea typeface="Oswald"/>
              <a:cs typeface="Oswald"/>
              <a:sym typeface="Oswald"/>
            </a:endParaRPr>
          </a:p>
        </p:txBody>
      </p:sp>
      <p:sp>
        <p:nvSpPr>
          <p:cNvPr id="392" name="Google Shape;392;p32"/>
          <p:cNvSpPr txBox="1"/>
          <p:nvPr>
            <p:ph idx="4294967295" type="subTitle"/>
          </p:nvPr>
        </p:nvSpPr>
        <p:spPr>
          <a:xfrm>
            <a:off x="681050" y="644650"/>
            <a:ext cx="2432700" cy="474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solidFill>
                  <a:schemeClr val="dk1"/>
                </a:solidFill>
                <a:latin typeface="Oswald"/>
                <a:ea typeface="Oswald"/>
                <a:cs typeface="Oswald"/>
                <a:sym typeface="Oswald"/>
              </a:rPr>
              <a:t>Recommended practices</a:t>
            </a:r>
            <a:endParaRPr sz="2000">
              <a:solidFill>
                <a:schemeClr val="dk1"/>
              </a:solidFill>
              <a:latin typeface="Oswald"/>
              <a:ea typeface="Oswald"/>
              <a:cs typeface="Oswald"/>
              <a:sym typeface="Oswald"/>
            </a:endParaRPr>
          </a:p>
        </p:txBody>
      </p:sp>
      <p:pic>
        <p:nvPicPr>
          <p:cNvPr id="393" name="Google Shape;393;p32"/>
          <p:cNvPicPr preferRelativeResize="0"/>
          <p:nvPr/>
        </p:nvPicPr>
        <p:blipFill>
          <a:blip r:embed="rId3">
            <a:alphaModFix/>
          </a:blip>
          <a:stretch>
            <a:fillRect/>
          </a:stretch>
        </p:blipFill>
        <p:spPr>
          <a:xfrm>
            <a:off x="681050" y="1506063"/>
            <a:ext cx="1999300" cy="1999300"/>
          </a:xfrm>
          <a:prstGeom prst="rect">
            <a:avLst/>
          </a:prstGeom>
          <a:noFill/>
          <a:ln>
            <a:noFill/>
          </a:ln>
        </p:spPr>
      </p:pic>
      <p:sp>
        <p:nvSpPr>
          <p:cNvPr id="394" name="Google Shape;394;p32"/>
          <p:cNvSpPr txBox="1"/>
          <p:nvPr/>
        </p:nvSpPr>
        <p:spPr>
          <a:xfrm>
            <a:off x="704875" y="3363500"/>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a:t>
            </a:r>
            <a:r>
              <a:rPr lang="en" sz="700">
                <a:uFill>
                  <a:noFill/>
                </a:uFill>
                <a:hlinkClick r:id="rId4"/>
              </a:rPr>
              <a:t>Vitaly Gorbachev on Freepik</a:t>
            </a:r>
            <a:endParaRPr sz="300">
              <a:solidFill>
                <a:schemeClr val="hlink"/>
              </a:solidFill>
              <a:highlight>
                <a:srgbClr val="FFFFFF"/>
              </a:highlight>
              <a:uFill>
                <a:noFill/>
              </a:uFill>
              <a:hlinkClick r:id="rId5"/>
            </a:endParaRPr>
          </a:p>
        </p:txBody>
      </p:sp>
      <p:sp>
        <p:nvSpPr>
          <p:cNvPr id="395" name="Google Shape;395;p32"/>
          <p:cNvSpPr txBox="1"/>
          <p:nvPr>
            <p:ph idx="4294967295" type="body"/>
          </p:nvPr>
        </p:nvSpPr>
        <p:spPr>
          <a:xfrm>
            <a:off x="3113750" y="1581325"/>
            <a:ext cx="5613600" cy="585600"/>
          </a:xfrm>
          <a:prstGeom prst="rect">
            <a:avLst/>
          </a:prstGeom>
          <a:noFill/>
        </p:spPr>
        <p:txBody>
          <a:bodyPr anchorCtr="0" anchor="t" bIns="91425" lIns="91425" spcFirstLastPara="1" rIns="91425" wrap="square" tIns="91425">
            <a:noAutofit/>
          </a:bodyPr>
          <a:lstStyle/>
          <a:p>
            <a:pPr indent="-330200" lvl="0" marL="457200" rtl="0" algn="l">
              <a:spcBef>
                <a:spcPts val="1200"/>
              </a:spcBef>
              <a:spcAft>
                <a:spcPts val="0"/>
              </a:spcAft>
              <a:buClr>
                <a:schemeClr val="dk1"/>
              </a:buClr>
              <a:buSzPts val="1600"/>
              <a:buFont typeface="Oswald"/>
              <a:buChar char="-"/>
            </a:pPr>
            <a:r>
              <a:rPr lang="en" sz="1600">
                <a:solidFill>
                  <a:schemeClr val="dk1"/>
                </a:solidFill>
                <a:latin typeface="Oswald"/>
                <a:ea typeface="Oswald"/>
                <a:cs typeface="Oswald"/>
                <a:sym typeface="Oswald"/>
              </a:rPr>
              <a:t>Include attribution with links in the description box</a:t>
            </a:r>
            <a:endParaRPr sz="1600">
              <a:solidFill>
                <a:schemeClr val="dk1"/>
              </a:solidFill>
              <a:latin typeface="Oswald"/>
              <a:ea typeface="Oswald"/>
              <a:cs typeface="Oswald"/>
              <a:sym typeface="Oswald"/>
            </a:endParaRPr>
          </a:p>
        </p:txBody>
      </p:sp>
      <p:sp>
        <p:nvSpPr>
          <p:cNvPr id="396" name="Google Shape;396;p32"/>
          <p:cNvSpPr txBox="1"/>
          <p:nvPr/>
        </p:nvSpPr>
        <p:spPr>
          <a:xfrm>
            <a:off x="3429025" y="2303513"/>
            <a:ext cx="4059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Oswald"/>
                <a:ea typeface="Oswald"/>
                <a:cs typeface="Oswald"/>
                <a:sym typeface="Oswald"/>
              </a:rPr>
              <a:t>Theme music: “Day Bird” by Broke for Free (</a:t>
            </a:r>
            <a:r>
              <a:rPr lang="en" sz="1600" u="sng">
                <a:solidFill>
                  <a:schemeClr val="hlink"/>
                </a:solidFill>
                <a:latin typeface="Oswald"/>
                <a:ea typeface="Oswald"/>
                <a:cs typeface="Oswald"/>
                <a:sym typeface="Oswald"/>
                <a:hlinkClick r:id="rId6"/>
              </a:rPr>
              <a:t>brokeforfree.com</a:t>
            </a:r>
            <a:r>
              <a:rPr lang="en" sz="1600">
                <a:solidFill>
                  <a:schemeClr val="dk1"/>
                </a:solidFill>
                <a:latin typeface="Oswald"/>
                <a:ea typeface="Oswald"/>
                <a:cs typeface="Oswald"/>
                <a:sym typeface="Oswald"/>
              </a:rPr>
              <a:t>). Available for use under the</a:t>
            </a:r>
            <a:r>
              <a:rPr lang="en" sz="1600" u="sng">
                <a:solidFill>
                  <a:schemeClr val="hlink"/>
                </a:solidFill>
                <a:latin typeface="Oswald"/>
                <a:ea typeface="Oswald"/>
                <a:cs typeface="Oswald"/>
                <a:sym typeface="Oswald"/>
                <a:hlinkClick r:id="rId7"/>
              </a:rPr>
              <a:t> CC BY 3.0</a:t>
            </a:r>
            <a:r>
              <a:rPr lang="en" sz="1600">
                <a:solidFill>
                  <a:schemeClr val="dk1"/>
                </a:solidFill>
                <a:latin typeface="Oswald"/>
                <a:ea typeface="Oswald"/>
                <a:cs typeface="Oswald"/>
                <a:sym typeface="Oswald"/>
              </a:rPr>
              <a:t> at </a:t>
            </a:r>
            <a:r>
              <a:rPr lang="en" sz="1600" u="sng">
                <a:solidFill>
                  <a:schemeClr val="hlink"/>
                </a:solidFill>
                <a:latin typeface="Oswald"/>
                <a:ea typeface="Oswald"/>
                <a:cs typeface="Oswald"/>
                <a:sym typeface="Oswald"/>
                <a:hlinkClick r:id="rId8"/>
              </a:rPr>
              <a:t>Free Music Archive</a:t>
            </a:r>
            <a:r>
              <a:rPr lang="en" sz="1600">
                <a:solidFill>
                  <a:schemeClr val="dk1"/>
                </a:solidFill>
                <a:latin typeface="Oswald"/>
                <a:ea typeface="Oswald"/>
                <a:cs typeface="Oswald"/>
                <a:sym typeface="Oswald"/>
              </a:rPr>
              <a:t>.</a:t>
            </a:r>
            <a:endParaRPr sz="1600">
              <a:solidFill>
                <a:schemeClr val="dk1"/>
              </a:solidFill>
              <a:latin typeface="Oswald"/>
              <a:ea typeface="Oswald"/>
              <a:cs typeface="Oswald"/>
              <a:sym typeface="Oswald"/>
            </a:endParaRPr>
          </a:p>
        </p:txBody>
      </p:sp>
      <p:sp>
        <p:nvSpPr>
          <p:cNvPr id="397" name="Google Shape;397;p32"/>
          <p:cNvSpPr txBox="1"/>
          <p:nvPr/>
        </p:nvSpPr>
        <p:spPr>
          <a:xfrm>
            <a:off x="0" y="47433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https://wiki.creativecommons.org/wiki/Recommended_practices_for_attribution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3"/>
          <p:cNvSpPr txBox="1"/>
          <p:nvPr>
            <p:ph idx="4294967295" type="subTitle"/>
          </p:nvPr>
        </p:nvSpPr>
        <p:spPr>
          <a:xfrm>
            <a:off x="0" y="3290700"/>
            <a:ext cx="9144000" cy="1008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5000">
                <a:solidFill>
                  <a:schemeClr val="dk1"/>
                </a:solidFill>
                <a:latin typeface="Oswald"/>
                <a:ea typeface="Oswald"/>
                <a:cs typeface="Oswald"/>
                <a:sym typeface="Oswald"/>
              </a:rPr>
              <a:t>Authorship</a:t>
            </a:r>
            <a:r>
              <a:rPr lang="en" sz="5000">
                <a:solidFill>
                  <a:schemeClr val="dk1"/>
                </a:solidFill>
                <a:latin typeface="Oswald"/>
                <a:ea typeface="Oswald"/>
                <a:cs typeface="Oswald"/>
                <a:sym typeface="Oswald"/>
              </a:rPr>
              <a:t> &amp; Contributors</a:t>
            </a:r>
            <a:endParaRPr sz="5000">
              <a:solidFill>
                <a:schemeClr val="dk1"/>
              </a:solidFill>
              <a:latin typeface="Oswald"/>
              <a:ea typeface="Oswald"/>
              <a:cs typeface="Oswald"/>
              <a:sym typeface="Oswald"/>
            </a:endParaRPr>
          </a:p>
        </p:txBody>
      </p:sp>
      <p:grpSp>
        <p:nvGrpSpPr>
          <p:cNvPr id="403" name="Google Shape;403;p33"/>
          <p:cNvGrpSpPr/>
          <p:nvPr/>
        </p:nvGrpSpPr>
        <p:grpSpPr>
          <a:xfrm>
            <a:off x="2638766" y="563425"/>
            <a:ext cx="3866459" cy="2520656"/>
            <a:chOff x="1807591" y="563425"/>
            <a:chExt cx="3866459" cy="2520656"/>
          </a:xfrm>
        </p:grpSpPr>
        <p:pic>
          <p:nvPicPr>
            <p:cNvPr id="404" name="Google Shape;404;p33"/>
            <p:cNvPicPr preferRelativeResize="0"/>
            <p:nvPr/>
          </p:nvPicPr>
          <p:blipFill>
            <a:blip r:embed="rId3">
              <a:alphaModFix/>
            </a:blip>
            <a:stretch>
              <a:fillRect/>
            </a:stretch>
          </p:blipFill>
          <p:spPr>
            <a:xfrm>
              <a:off x="3046075" y="563425"/>
              <a:ext cx="2627974" cy="2520649"/>
            </a:xfrm>
            <a:prstGeom prst="rect">
              <a:avLst/>
            </a:prstGeom>
            <a:noFill/>
            <a:ln>
              <a:noFill/>
            </a:ln>
          </p:spPr>
        </p:pic>
        <p:pic>
          <p:nvPicPr>
            <p:cNvPr id="405" name="Google Shape;405;p33"/>
            <p:cNvPicPr preferRelativeResize="0"/>
            <p:nvPr/>
          </p:nvPicPr>
          <p:blipFill>
            <a:blip r:embed="rId4">
              <a:alphaModFix/>
            </a:blip>
            <a:stretch>
              <a:fillRect/>
            </a:stretch>
          </p:blipFill>
          <p:spPr>
            <a:xfrm rot="-1020675">
              <a:off x="1932124" y="1943726"/>
              <a:ext cx="1051544" cy="1008600"/>
            </a:xfrm>
            <a:prstGeom prst="rect">
              <a:avLst/>
            </a:prstGeom>
            <a:noFill/>
            <a:ln>
              <a:noFill/>
            </a:ln>
          </p:spPr>
        </p:pic>
        <p:sp>
          <p:nvSpPr>
            <p:cNvPr id="406" name="Google Shape;406;p33"/>
            <p:cNvSpPr/>
            <p:nvPr/>
          </p:nvSpPr>
          <p:spPr>
            <a:xfrm rot="1737886">
              <a:off x="2823139" y="2581374"/>
              <a:ext cx="185846" cy="92253"/>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07" name="Google Shape;407;p33"/>
          <p:cNvSpPr txBox="1"/>
          <p:nvPr/>
        </p:nvSpPr>
        <p:spPr>
          <a:xfrm rot="-6313204">
            <a:off x="2524229" y="2378173"/>
            <a:ext cx="602223" cy="27706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by @lutfix</a:t>
            </a:r>
            <a:endParaRPr sz="600"/>
          </a:p>
        </p:txBody>
      </p:sp>
      <p:sp>
        <p:nvSpPr>
          <p:cNvPr id="408" name="Google Shape;408;p33"/>
          <p:cNvSpPr txBox="1"/>
          <p:nvPr/>
        </p:nvSpPr>
        <p:spPr>
          <a:xfrm>
            <a:off x="3927925" y="494200"/>
            <a:ext cx="1413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by @Uniconlabs</a:t>
            </a:r>
            <a:endParaRPr sz="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4"/>
          <p:cNvSpPr txBox="1"/>
          <p:nvPr>
            <p:ph idx="4294967295" type="subTitle"/>
          </p:nvPr>
        </p:nvSpPr>
        <p:spPr>
          <a:xfrm>
            <a:off x="-9994450" y="1396850"/>
            <a:ext cx="9144000" cy="1008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5000">
                <a:solidFill>
                  <a:schemeClr val="dk1"/>
                </a:solidFill>
                <a:latin typeface="Oswald"/>
                <a:ea typeface="Oswald"/>
                <a:cs typeface="Oswald"/>
                <a:sym typeface="Oswald"/>
              </a:rPr>
              <a:t>Define author, share with another group and have collaboration on reviewing your lesson</a:t>
            </a:r>
            <a:endParaRPr sz="5000">
              <a:solidFill>
                <a:schemeClr val="dk1"/>
              </a:solidFill>
              <a:latin typeface="Oswald"/>
              <a:ea typeface="Oswald"/>
              <a:cs typeface="Oswald"/>
              <a:sym typeface="Oswald"/>
            </a:endParaRPr>
          </a:p>
        </p:txBody>
      </p:sp>
      <p:sp>
        <p:nvSpPr>
          <p:cNvPr id="414" name="Google Shape;414;p34"/>
          <p:cNvSpPr txBox="1"/>
          <p:nvPr>
            <p:ph idx="4294967295" type="subTitle"/>
          </p:nvPr>
        </p:nvSpPr>
        <p:spPr>
          <a:xfrm>
            <a:off x="7982750" y="1396850"/>
            <a:ext cx="936300" cy="152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0000">
                <a:solidFill>
                  <a:srgbClr val="EF7500"/>
                </a:solidFill>
                <a:latin typeface="Oswald"/>
                <a:ea typeface="Oswald"/>
                <a:cs typeface="Oswald"/>
                <a:sym typeface="Oswald"/>
              </a:rPr>
              <a:t>?</a:t>
            </a:r>
            <a:endParaRPr b="1" sz="10000">
              <a:solidFill>
                <a:srgbClr val="EF7500"/>
              </a:solidFill>
              <a:latin typeface="Oswald"/>
              <a:ea typeface="Oswald"/>
              <a:cs typeface="Oswald"/>
              <a:sym typeface="Oswald"/>
            </a:endParaRPr>
          </a:p>
        </p:txBody>
      </p:sp>
      <p:cxnSp>
        <p:nvCxnSpPr>
          <p:cNvPr id="415" name="Google Shape;415;p34"/>
          <p:cNvCxnSpPr/>
          <p:nvPr/>
        </p:nvCxnSpPr>
        <p:spPr>
          <a:xfrm rot="10800000">
            <a:off x="8447900" y="-14975"/>
            <a:ext cx="0" cy="1689600"/>
          </a:xfrm>
          <a:prstGeom prst="straightConnector1">
            <a:avLst/>
          </a:prstGeom>
          <a:noFill/>
          <a:ln cap="flat" cmpd="sng" w="9525">
            <a:solidFill>
              <a:srgbClr val="EF7500"/>
            </a:solidFill>
            <a:prstDash val="solid"/>
            <a:round/>
            <a:headEnd len="med" w="med" type="none"/>
            <a:tailEnd len="med" w="med" type="none"/>
          </a:ln>
        </p:spPr>
      </p:cxnSp>
      <p:sp>
        <p:nvSpPr>
          <p:cNvPr id="416" name="Google Shape;416;p34"/>
          <p:cNvSpPr txBox="1"/>
          <p:nvPr>
            <p:ph idx="4294967295" type="subTitle"/>
          </p:nvPr>
        </p:nvSpPr>
        <p:spPr>
          <a:xfrm>
            <a:off x="8069575" y="1471875"/>
            <a:ext cx="936300" cy="152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8500">
                <a:solidFill>
                  <a:schemeClr val="lt1"/>
                </a:solidFill>
                <a:latin typeface="Oswald"/>
                <a:ea typeface="Oswald"/>
                <a:cs typeface="Oswald"/>
                <a:sym typeface="Oswald"/>
              </a:rPr>
              <a:t>?</a:t>
            </a:r>
            <a:endParaRPr sz="8500">
              <a:solidFill>
                <a:schemeClr val="lt1"/>
              </a:solidFill>
              <a:latin typeface="Oswald"/>
              <a:ea typeface="Oswald"/>
              <a:cs typeface="Oswald"/>
              <a:sym typeface="Oswald"/>
            </a:endParaRPr>
          </a:p>
        </p:txBody>
      </p:sp>
      <p:sp>
        <p:nvSpPr>
          <p:cNvPr id="417" name="Google Shape;417;p34"/>
          <p:cNvSpPr/>
          <p:nvPr/>
        </p:nvSpPr>
        <p:spPr>
          <a:xfrm>
            <a:off x="8304800" y="2504700"/>
            <a:ext cx="176700" cy="18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 name="Google Shape;418;p34"/>
          <p:cNvSpPr/>
          <p:nvPr/>
        </p:nvSpPr>
        <p:spPr>
          <a:xfrm>
            <a:off x="8453275" y="1656050"/>
            <a:ext cx="114900" cy="12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cxnSp>
        <p:nvCxnSpPr>
          <p:cNvPr id="419" name="Google Shape;419;p34"/>
          <p:cNvCxnSpPr/>
          <p:nvPr/>
        </p:nvCxnSpPr>
        <p:spPr>
          <a:xfrm flipH="1" rot="10800000">
            <a:off x="8432850" y="2601900"/>
            <a:ext cx="300" cy="2541600"/>
          </a:xfrm>
          <a:prstGeom prst="straightConnector1">
            <a:avLst/>
          </a:prstGeom>
          <a:noFill/>
          <a:ln cap="flat" cmpd="sng" w="9525">
            <a:solidFill>
              <a:srgbClr val="EF7500"/>
            </a:solidFill>
            <a:prstDash val="solid"/>
            <a:round/>
            <a:headEnd len="med" w="med" type="none"/>
            <a:tailEnd len="med" w="med" type="none"/>
          </a:ln>
        </p:spPr>
      </p:cxnSp>
      <p:sp>
        <p:nvSpPr>
          <p:cNvPr id="420" name="Google Shape;420;p34"/>
          <p:cNvSpPr txBox="1"/>
          <p:nvPr>
            <p:ph idx="4294967295" type="subTitle"/>
          </p:nvPr>
        </p:nvSpPr>
        <p:spPr>
          <a:xfrm>
            <a:off x="517775" y="167475"/>
            <a:ext cx="7107000" cy="712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3700">
                <a:solidFill>
                  <a:schemeClr val="dk1"/>
                </a:solidFill>
                <a:latin typeface="Oswald"/>
                <a:ea typeface="Oswald"/>
                <a:cs typeface="Oswald"/>
                <a:sym typeface="Oswald"/>
              </a:rPr>
              <a:t>How would you differentiate</a:t>
            </a:r>
            <a:endParaRPr sz="3700">
              <a:solidFill>
                <a:schemeClr val="dk1"/>
              </a:solidFill>
              <a:latin typeface="Oswald"/>
              <a:ea typeface="Oswald"/>
              <a:cs typeface="Oswald"/>
              <a:sym typeface="Oswald"/>
            </a:endParaRPr>
          </a:p>
        </p:txBody>
      </p:sp>
      <p:sp>
        <p:nvSpPr>
          <p:cNvPr id="421" name="Google Shape;421;p34"/>
          <p:cNvSpPr txBox="1"/>
          <p:nvPr>
            <p:ph idx="4294967295" type="subTitle"/>
          </p:nvPr>
        </p:nvSpPr>
        <p:spPr>
          <a:xfrm>
            <a:off x="2990400" y="1920838"/>
            <a:ext cx="936300" cy="485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700">
                <a:solidFill>
                  <a:schemeClr val="dk1"/>
                </a:solidFill>
                <a:latin typeface="Oswald"/>
                <a:ea typeface="Oswald"/>
                <a:cs typeface="Oswald"/>
                <a:sym typeface="Oswald"/>
              </a:rPr>
              <a:t>Authors</a:t>
            </a:r>
            <a:endParaRPr sz="1700">
              <a:solidFill>
                <a:schemeClr val="dk1"/>
              </a:solidFill>
              <a:latin typeface="Oswald"/>
              <a:ea typeface="Oswald"/>
              <a:cs typeface="Oswald"/>
              <a:sym typeface="Oswald"/>
            </a:endParaRPr>
          </a:p>
        </p:txBody>
      </p:sp>
      <p:sp>
        <p:nvSpPr>
          <p:cNvPr id="422" name="Google Shape;422;p34"/>
          <p:cNvSpPr txBox="1"/>
          <p:nvPr>
            <p:ph idx="4294967295" type="subTitle"/>
          </p:nvPr>
        </p:nvSpPr>
        <p:spPr>
          <a:xfrm>
            <a:off x="4362513" y="1920850"/>
            <a:ext cx="1278300" cy="485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700">
                <a:solidFill>
                  <a:schemeClr val="dk1"/>
                </a:solidFill>
                <a:latin typeface="Oswald"/>
                <a:ea typeface="Oswald"/>
                <a:cs typeface="Oswald"/>
                <a:sym typeface="Oswald"/>
              </a:rPr>
              <a:t>Contributors</a:t>
            </a:r>
            <a:endParaRPr sz="1700">
              <a:solidFill>
                <a:schemeClr val="dk1"/>
              </a:solidFill>
              <a:latin typeface="Oswald"/>
              <a:ea typeface="Oswald"/>
              <a:cs typeface="Oswald"/>
              <a:sym typeface="Oswald"/>
            </a:endParaRPr>
          </a:p>
        </p:txBody>
      </p:sp>
      <p:pic>
        <p:nvPicPr>
          <p:cNvPr id="423" name="Google Shape;423;p34"/>
          <p:cNvPicPr preferRelativeResize="0"/>
          <p:nvPr/>
        </p:nvPicPr>
        <p:blipFill>
          <a:blip r:embed="rId3">
            <a:alphaModFix/>
          </a:blip>
          <a:stretch>
            <a:fillRect/>
          </a:stretch>
        </p:blipFill>
        <p:spPr>
          <a:xfrm>
            <a:off x="4630825" y="1121012"/>
            <a:ext cx="756150" cy="756150"/>
          </a:xfrm>
          <a:prstGeom prst="rect">
            <a:avLst/>
          </a:prstGeom>
          <a:noFill/>
          <a:ln>
            <a:noFill/>
          </a:ln>
        </p:spPr>
      </p:pic>
      <p:pic>
        <p:nvPicPr>
          <p:cNvPr id="424" name="Google Shape;424;p34"/>
          <p:cNvPicPr preferRelativeResize="0"/>
          <p:nvPr/>
        </p:nvPicPr>
        <p:blipFill>
          <a:blip r:embed="rId4">
            <a:alphaModFix/>
          </a:blip>
          <a:stretch>
            <a:fillRect/>
          </a:stretch>
        </p:blipFill>
        <p:spPr>
          <a:xfrm>
            <a:off x="2990400" y="1030938"/>
            <a:ext cx="936300" cy="936300"/>
          </a:xfrm>
          <a:prstGeom prst="rect">
            <a:avLst/>
          </a:prstGeom>
          <a:noFill/>
          <a:ln>
            <a:noFill/>
          </a:ln>
        </p:spPr>
      </p:pic>
      <p:sp>
        <p:nvSpPr>
          <p:cNvPr id="425" name="Google Shape;425;p34"/>
          <p:cNvSpPr txBox="1"/>
          <p:nvPr/>
        </p:nvSpPr>
        <p:spPr>
          <a:xfrm rot="-5400000">
            <a:off x="2810487" y="1300621"/>
            <a:ext cx="4881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by @lutfix</a:t>
            </a:r>
            <a:endParaRPr sz="400"/>
          </a:p>
        </p:txBody>
      </p:sp>
      <p:sp>
        <p:nvSpPr>
          <p:cNvPr id="426" name="Google Shape;426;p34"/>
          <p:cNvSpPr txBox="1"/>
          <p:nvPr/>
        </p:nvSpPr>
        <p:spPr>
          <a:xfrm>
            <a:off x="4601125" y="997627"/>
            <a:ext cx="6963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by @Uniconlabs</a:t>
            </a:r>
            <a:endParaRPr sz="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5"/>
          <p:cNvSpPr txBox="1"/>
          <p:nvPr>
            <p:ph idx="4294967295" type="subTitle"/>
          </p:nvPr>
        </p:nvSpPr>
        <p:spPr>
          <a:xfrm>
            <a:off x="660250" y="87350"/>
            <a:ext cx="72183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3800">
                <a:solidFill>
                  <a:schemeClr val="dk1"/>
                </a:solidFill>
                <a:latin typeface="Oswald"/>
                <a:ea typeface="Oswald"/>
                <a:cs typeface="Oswald"/>
                <a:sym typeface="Oswald"/>
              </a:rPr>
              <a:t>Authorship &amp; Contributors</a:t>
            </a:r>
            <a:endParaRPr sz="3800">
              <a:solidFill>
                <a:schemeClr val="dk1"/>
              </a:solidFill>
              <a:latin typeface="Oswald"/>
              <a:ea typeface="Oswald"/>
              <a:cs typeface="Oswald"/>
              <a:sym typeface="Oswald"/>
            </a:endParaRPr>
          </a:p>
        </p:txBody>
      </p:sp>
      <p:sp>
        <p:nvSpPr>
          <p:cNvPr id="432" name="Google Shape;432;p35"/>
          <p:cNvSpPr txBox="1"/>
          <p:nvPr>
            <p:ph idx="4294967295" type="body"/>
          </p:nvPr>
        </p:nvSpPr>
        <p:spPr>
          <a:xfrm>
            <a:off x="311700" y="1850425"/>
            <a:ext cx="4576500" cy="2488500"/>
          </a:xfrm>
          <a:prstGeom prst="rect">
            <a:avLst/>
          </a:prstGeom>
          <a:noFill/>
        </p:spPr>
        <p:txBody>
          <a:bodyPr anchorCtr="0" anchor="t" bIns="91425" lIns="91425" spcFirstLastPara="1" rIns="91425" wrap="square" tIns="91425">
            <a:noAutofit/>
          </a:bodyPr>
          <a:lstStyle/>
          <a:p>
            <a:pPr indent="-311150" lvl="0" marL="457200" rtl="0" algn="l">
              <a:spcBef>
                <a:spcPts val="1200"/>
              </a:spcBef>
              <a:spcAft>
                <a:spcPts val="0"/>
              </a:spcAft>
              <a:buClr>
                <a:schemeClr val="dk1"/>
              </a:buClr>
              <a:buSzPts val="1300"/>
              <a:buFont typeface="Oswald"/>
              <a:buChar char="●"/>
            </a:pPr>
            <a:r>
              <a:rPr lang="en" sz="1300">
                <a:solidFill>
                  <a:schemeClr val="dk1"/>
                </a:solidFill>
                <a:latin typeface="Oswald"/>
                <a:ea typeface="Oswald"/>
                <a:cs typeface="Oswald"/>
                <a:sym typeface="Oswald"/>
              </a:rPr>
              <a:t>Have made substantial contribution</a:t>
            </a:r>
            <a:endParaRPr sz="1300">
              <a:solidFill>
                <a:schemeClr val="dk1"/>
              </a:solidFill>
              <a:latin typeface="Oswald"/>
              <a:ea typeface="Oswald"/>
              <a:cs typeface="Oswald"/>
              <a:sym typeface="Oswald"/>
            </a:endParaRPr>
          </a:p>
          <a:p>
            <a:pPr indent="-311150" lvl="1" marL="914400" rtl="0" algn="l">
              <a:spcBef>
                <a:spcPts val="0"/>
              </a:spcBef>
              <a:spcAft>
                <a:spcPts val="0"/>
              </a:spcAft>
              <a:buSzPts val="1300"/>
              <a:buFont typeface="Oswald"/>
              <a:buChar char="○"/>
            </a:pPr>
            <a:r>
              <a:rPr lang="en" sz="1300">
                <a:solidFill>
                  <a:schemeClr val="dk1"/>
                </a:solidFill>
                <a:latin typeface="Oswald"/>
                <a:ea typeface="Oswald"/>
                <a:cs typeface="Oswald"/>
                <a:sym typeface="Oswald"/>
              </a:rPr>
              <a:t>Conceptualization</a:t>
            </a:r>
            <a:endParaRPr sz="1300">
              <a:solidFill>
                <a:schemeClr val="dk1"/>
              </a:solidFill>
              <a:latin typeface="Oswald"/>
              <a:ea typeface="Oswald"/>
              <a:cs typeface="Oswald"/>
              <a:sym typeface="Oswald"/>
            </a:endParaRPr>
          </a:p>
          <a:p>
            <a:pPr indent="-311150" lvl="1" marL="914400" rtl="0" algn="l">
              <a:spcBef>
                <a:spcPts val="0"/>
              </a:spcBef>
              <a:spcAft>
                <a:spcPts val="0"/>
              </a:spcAft>
              <a:buSzPts val="1300"/>
              <a:buFont typeface="Oswald"/>
              <a:buChar char="○"/>
            </a:pPr>
            <a:r>
              <a:rPr lang="en" sz="1300">
                <a:solidFill>
                  <a:schemeClr val="dk1"/>
                </a:solidFill>
                <a:latin typeface="Oswald"/>
                <a:ea typeface="Oswald"/>
                <a:cs typeface="Oswald"/>
                <a:sym typeface="Oswald"/>
              </a:rPr>
              <a:t>Write original draft</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0" marL="4572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Is personally accountable for their contributions</a:t>
            </a:r>
            <a:endParaRPr sz="1300">
              <a:solidFill>
                <a:schemeClr val="dk1"/>
              </a:solidFill>
              <a:latin typeface="Oswald"/>
              <a:ea typeface="Oswald"/>
              <a:cs typeface="Oswald"/>
              <a:sym typeface="Oswald"/>
            </a:endParaRPr>
          </a:p>
          <a:p>
            <a:pPr indent="-311150" lvl="1" marL="914400" rtl="0" algn="l">
              <a:spcBef>
                <a:spcPts val="0"/>
              </a:spcBef>
              <a:spcAft>
                <a:spcPts val="0"/>
              </a:spcAft>
              <a:buSzPts val="1300"/>
              <a:buFont typeface="Oswald"/>
              <a:buChar char="○"/>
            </a:pPr>
            <a:r>
              <a:rPr lang="en" sz="1300">
                <a:solidFill>
                  <a:schemeClr val="dk1"/>
                </a:solidFill>
                <a:latin typeface="Oswald"/>
                <a:ea typeface="Oswald"/>
                <a:cs typeface="Oswald"/>
                <a:sym typeface="Oswald"/>
              </a:rPr>
              <a:t>Correctness of information</a:t>
            </a:r>
            <a:endParaRPr sz="1300">
              <a:solidFill>
                <a:schemeClr val="dk1"/>
              </a:solidFill>
              <a:latin typeface="Oswald"/>
              <a:ea typeface="Oswald"/>
              <a:cs typeface="Oswald"/>
              <a:sym typeface="Oswald"/>
            </a:endParaRPr>
          </a:p>
          <a:p>
            <a:pPr indent="-311150" lvl="1" marL="914400" rtl="0" algn="l">
              <a:spcBef>
                <a:spcPts val="0"/>
              </a:spcBef>
              <a:spcAft>
                <a:spcPts val="0"/>
              </a:spcAft>
              <a:buSzPts val="1300"/>
              <a:buFont typeface="Oswald"/>
              <a:buChar char="○"/>
            </a:pPr>
            <a:r>
              <a:rPr lang="en" sz="1300">
                <a:solidFill>
                  <a:schemeClr val="dk1"/>
                </a:solidFill>
                <a:latin typeface="Oswald"/>
                <a:ea typeface="Oswald"/>
                <a:cs typeface="Oswald"/>
                <a:sym typeface="Oswald"/>
              </a:rPr>
              <a:t>Keep it Up-to-date</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0" marL="4572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Have approved the course version</a:t>
            </a:r>
            <a:endParaRPr sz="1300">
              <a:solidFill>
                <a:schemeClr val="dk1"/>
              </a:solidFill>
              <a:latin typeface="Oswald"/>
              <a:ea typeface="Oswald"/>
              <a:cs typeface="Oswald"/>
              <a:sym typeface="Oswald"/>
            </a:endParaRPr>
          </a:p>
        </p:txBody>
      </p:sp>
      <p:sp>
        <p:nvSpPr>
          <p:cNvPr id="433" name="Google Shape;433;p35"/>
          <p:cNvSpPr/>
          <p:nvPr/>
        </p:nvSpPr>
        <p:spPr>
          <a:xfrm>
            <a:off x="323550" y="1161151"/>
            <a:ext cx="657300" cy="582600"/>
          </a:xfrm>
          <a:prstGeom prst="round2DiagRect">
            <a:avLst>
              <a:gd fmla="val 35295" name="adj1"/>
              <a:gd fmla="val 0" name="adj2"/>
            </a:avLst>
          </a:prstGeom>
          <a:solidFill>
            <a:schemeClr val="lt1"/>
          </a:solidFill>
          <a:ln cap="flat" cmpd="sng" w="952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5"/>
          <p:cNvSpPr txBox="1"/>
          <p:nvPr>
            <p:ph idx="4294967295" type="body"/>
          </p:nvPr>
        </p:nvSpPr>
        <p:spPr>
          <a:xfrm>
            <a:off x="685800" y="1254568"/>
            <a:ext cx="2219700" cy="396000"/>
          </a:xfrm>
          <a:prstGeom prst="rect">
            <a:avLst/>
          </a:prstGeom>
          <a:noFill/>
          <a:ln>
            <a:noFill/>
          </a:ln>
        </p:spPr>
        <p:txBody>
          <a:bodyPr anchorCtr="0" anchor="ctr" bIns="91425" lIns="91425" spcFirstLastPara="1" rIns="91425" wrap="square" tIns="91425">
            <a:noAutofit/>
          </a:bodyPr>
          <a:lstStyle/>
          <a:p>
            <a:pPr indent="0" lvl="0" marL="0" rtl="0" algn="ctr">
              <a:spcBef>
                <a:spcPts val="1200"/>
              </a:spcBef>
              <a:spcAft>
                <a:spcPts val="1200"/>
              </a:spcAft>
              <a:buNone/>
            </a:pPr>
            <a:r>
              <a:rPr lang="en" sz="1400">
                <a:solidFill>
                  <a:schemeClr val="dk1"/>
                </a:solidFill>
                <a:latin typeface="Oswald"/>
                <a:ea typeface="Oswald"/>
                <a:cs typeface="Oswald"/>
                <a:sym typeface="Oswald"/>
              </a:rPr>
              <a:t>Authors</a:t>
            </a:r>
            <a:endParaRPr sz="1400">
              <a:solidFill>
                <a:schemeClr val="dk1"/>
              </a:solidFill>
              <a:latin typeface="Oswald"/>
              <a:ea typeface="Oswald"/>
              <a:cs typeface="Oswald"/>
              <a:sym typeface="Oswald"/>
            </a:endParaRPr>
          </a:p>
        </p:txBody>
      </p:sp>
      <p:cxnSp>
        <p:nvCxnSpPr>
          <p:cNvPr id="435" name="Google Shape;435;p35"/>
          <p:cNvCxnSpPr/>
          <p:nvPr/>
        </p:nvCxnSpPr>
        <p:spPr>
          <a:xfrm flipH="1" rot="10800000">
            <a:off x="1204938" y="1635811"/>
            <a:ext cx="1181400" cy="5100"/>
          </a:xfrm>
          <a:prstGeom prst="straightConnector1">
            <a:avLst/>
          </a:prstGeom>
          <a:noFill/>
          <a:ln cap="flat" cmpd="sng" w="9525">
            <a:solidFill>
              <a:srgbClr val="EF7500"/>
            </a:solidFill>
            <a:prstDash val="solid"/>
            <a:round/>
            <a:headEnd len="med" w="med" type="none"/>
            <a:tailEnd len="med" w="med" type="none"/>
          </a:ln>
        </p:spPr>
      </p:cxnSp>
      <p:pic>
        <p:nvPicPr>
          <p:cNvPr id="436" name="Google Shape;436;p35"/>
          <p:cNvPicPr preferRelativeResize="0"/>
          <p:nvPr/>
        </p:nvPicPr>
        <p:blipFill>
          <a:blip r:embed="rId3">
            <a:alphaModFix/>
          </a:blip>
          <a:stretch>
            <a:fillRect/>
          </a:stretch>
        </p:blipFill>
        <p:spPr>
          <a:xfrm>
            <a:off x="426425" y="1226675"/>
            <a:ext cx="451549" cy="4515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6"/>
          <p:cNvSpPr txBox="1"/>
          <p:nvPr>
            <p:ph idx="4294967295" type="subTitle"/>
          </p:nvPr>
        </p:nvSpPr>
        <p:spPr>
          <a:xfrm>
            <a:off x="660250" y="87350"/>
            <a:ext cx="72183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3800">
                <a:solidFill>
                  <a:schemeClr val="dk1"/>
                </a:solidFill>
                <a:latin typeface="Oswald"/>
                <a:ea typeface="Oswald"/>
                <a:cs typeface="Oswald"/>
                <a:sym typeface="Oswald"/>
              </a:rPr>
              <a:t>Authorship &amp; Contributors</a:t>
            </a:r>
            <a:endParaRPr sz="3800">
              <a:solidFill>
                <a:schemeClr val="dk1"/>
              </a:solidFill>
              <a:latin typeface="Oswald"/>
              <a:ea typeface="Oswald"/>
              <a:cs typeface="Oswald"/>
              <a:sym typeface="Oswald"/>
            </a:endParaRPr>
          </a:p>
        </p:txBody>
      </p:sp>
      <p:sp>
        <p:nvSpPr>
          <p:cNvPr id="442" name="Google Shape;442;p36"/>
          <p:cNvSpPr txBox="1"/>
          <p:nvPr>
            <p:ph idx="4294967295" type="body"/>
          </p:nvPr>
        </p:nvSpPr>
        <p:spPr>
          <a:xfrm>
            <a:off x="311700" y="1850425"/>
            <a:ext cx="4576500" cy="2488500"/>
          </a:xfrm>
          <a:prstGeom prst="rect">
            <a:avLst/>
          </a:prstGeom>
          <a:noFill/>
        </p:spPr>
        <p:txBody>
          <a:bodyPr anchorCtr="0" anchor="t" bIns="91425" lIns="91425" spcFirstLastPara="1" rIns="91425" wrap="square" tIns="91425">
            <a:noAutofit/>
          </a:bodyPr>
          <a:lstStyle/>
          <a:p>
            <a:pPr indent="-311150" lvl="0" marL="457200" rtl="0" algn="l">
              <a:spcBef>
                <a:spcPts val="1200"/>
              </a:spcBef>
              <a:spcAft>
                <a:spcPts val="0"/>
              </a:spcAft>
              <a:buClr>
                <a:srgbClr val="D9D9D9"/>
              </a:buClr>
              <a:buSzPts val="1300"/>
              <a:buFont typeface="Oswald"/>
              <a:buChar char="●"/>
            </a:pPr>
            <a:r>
              <a:rPr lang="en" sz="1300">
                <a:solidFill>
                  <a:srgbClr val="D9D9D9"/>
                </a:solidFill>
                <a:latin typeface="Oswald"/>
                <a:ea typeface="Oswald"/>
                <a:cs typeface="Oswald"/>
                <a:sym typeface="Oswald"/>
              </a:rPr>
              <a:t>Have made substantial contribution</a:t>
            </a:r>
            <a:endParaRPr sz="1300">
              <a:solidFill>
                <a:srgbClr val="D9D9D9"/>
              </a:solidFill>
              <a:latin typeface="Oswald"/>
              <a:ea typeface="Oswald"/>
              <a:cs typeface="Oswald"/>
              <a:sym typeface="Oswald"/>
            </a:endParaRPr>
          </a:p>
          <a:p>
            <a:pPr indent="-311150" lvl="1" marL="914400" rtl="0" algn="l">
              <a:spcBef>
                <a:spcPts val="0"/>
              </a:spcBef>
              <a:spcAft>
                <a:spcPts val="0"/>
              </a:spcAft>
              <a:buClr>
                <a:srgbClr val="D9D9D9"/>
              </a:buClr>
              <a:buSzPts val="1300"/>
              <a:buFont typeface="Oswald"/>
              <a:buChar char="○"/>
            </a:pPr>
            <a:r>
              <a:rPr lang="en" sz="1300">
                <a:solidFill>
                  <a:srgbClr val="D9D9D9"/>
                </a:solidFill>
                <a:latin typeface="Oswald"/>
                <a:ea typeface="Oswald"/>
                <a:cs typeface="Oswald"/>
                <a:sym typeface="Oswald"/>
              </a:rPr>
              <a:t>Conceptualization</a:t>
            </a:r>
            <a:endParaRPr sz="1300">
              <a:solidFill>
                <a:srgbClr val="D9D9D9"/>
              </a:solidFill>
              <a:latin typeface="Oswald"/>
              <a:ea typeface="Oswald"/>
              <a:cs typeface="Oswald"/>
              <a:sym typeface="Oswald"/>
            </a:endParaRPr>
          </a:p>
          <a:p>
            <a:pPr indent="-311150" lvl="1" marL="914400" rtl="0" algn="l">
              <a:spcBef>
                <a:spcPts val="0"/>
              </a:spcBef>
              <a:spcAft>
                <a:spcPts val="0"/>
              </a:spcAft>
              <a:buClr>
                <a:srgbClr val="D9D9D9"/>
              </a:buClr>
              <a:buSzPts val="1300"/>
              <a:buFont typeface="Oswald"/>
              <a:buChar char="○"/>
            </a:pPr>
            <a:r>
              <a:rPr lang="en" sz="1300">
                <a:solidFill>
                  <a:srgbClr val="D9D9D9"/>
                </a:solidFill>
                <a:latin typeface="Oswald"/>
                <a:ea typeface="Oswald"/>
                <a:cs typeface="Oswald"/>
                <a:sym typeface="Oswald"/>
              </a:rPr>
              <a:t>Write original draft</a:t>
            </a:r>
            <a:br>
              <a:rPr lang="en" sz="1300">
                <a:solidFill>
                  <a:srgbClr val="D9D9D9"/>
                </a:solidFill>
                <a:latin typeface="Oswald"/>
                <a:ea typeface="Oswald"/>
                <a:cs typeface="Oswald"/>
                <a:sym typeface="Oswald"/>
              </a:rPr>
            </a:br>
            <a:endParaRPr sz="1300">
              <a:solidFill>
                <a:srgbClr val="D9D9D9"/>
              </a:solidFill>
              <a:latin typeface="Oswald"/>
              <a:ea typeface="Oswald"/>
              <a:cs typeface="Oswald"/>
              <a:sym typeface="Oswald"/>
            </a:endParaRPr>
          </a:p>
          <a:p>
            <a:pPr indent="-311150" lvl="0" marL="457200" rtl="0" algn="l">
              <a:spcBef>
                <a:spcPts val="0"/>
              </a:spcBef>
              <a:spcAft>
                <a:spcPts val="0"/>
              </a:spcAft>
              <a:buClr>
                <a:srgbClr val="D9D9D9"/>
              </a:buClr>
              <a:buSzPts val="1300"/>
              <a:buFont typeface="Oswald"/>
              <a:buChar char="●"/>
            </a:pPr>
            <a:r>
              <a:rPr lang="en" sz="1300">
                <a:solidFill>
                  <a:srgbClr val="D9D9D9"/>
                </a:solidFill>
                <a:latin typeface="Oswald"/>
                <a:ea typeface="Oswald"/>
                <a:cs typeface="Oswald"/>
                <a:sym typeface="Oswald"/>
              </a:rPr>
              <a:t>Is personally accountable for their contributions</a:t>
            </a:r>
            <a:endParaRPr sz="1300">
              <a:solidFill>
                <a:srgbClr val="D9D9D9"/>
              </a:solidFill>
              <a:latin typeface="Oswald"/>
              <a:ea typeface="Oswald"/>
              <a:cs typeface="Oswald"/>
              <a:sym typeface="Oswald"/>
            </a:endParaRPr>
          </a:p>
          <a:p>
            <a:pPr indent="-311150" lvl="1" marL="914400" rtl="0" algn="l">
              <a:spcBef>
                <a:spcPts val="0"/>
              </a:spcBef>
              <a:spcAft>
                <a:spcPts val="0"/>
              </a:spcAft>
              <a:buClr>
                <a:srgbClr val="D9D9D9"/>
              </a:buClr>
              <a:buSzPts val="1300"/>
              <a:buFont typeface="Oswald"/>
              <a:buChar char="○"/>
            </a:pPr>
            <a:r>
              <a:rPr lang="en" sz="1300">
                <a:solidFill>
                  <a:srgbClr val="D9D9D9"/>
                </a:solidFill>
                <a:latin typeface="Oswald"/>
                <a:ea typeface="Oswald"/>
                <a:cs typeface="Oswald"/>
                <a:sym typeface="Oswald"/>
              </a:rPr>
              <a:t>Correctness of information</a:t>
            </a:r>
            <a:endParaRPr sz="1300">
              <a:solidFill>
                <a:srgbClr val="D9D9D9"/>
              </a:solidFill>
              <a:latin typeface="Oswald"/>
              <a:ea typeface="Oswald"/>
              <a:cs typeface="Oswald"/>
              <a:sym typeface="Oswald"/>
            </a:endParaRPr>
          </a:p>
          <a:p>
            <a:pPr indent="-311150" lvl="1" marL="914400" rtl="0" algn="l">
              <a:spcBef>
                <a:spcPts val="0"/>
              </a:spcBef>
              <a:spcAft>
                <a:spcPts val="0"/>
              </a:spcAft>
              <a:buClr>
                <a:srgbClr val="D9D9D9"/>
              </a:buClr>
              <a:buSzPts val="1300"/>
              <a:buFont typeface="Oswald"/>
              <a:buChar char="○"/>
            </a:pPr>
            <a:r>
              <a:rPr lang="en" sz="1300">
                <a:solidFill>
                  <a:srgbClr val="D9D9D9"/>
                </a:solidFill>
                <a:latin typeface="Oswald"/>
                <a:ea typeface="Oswald"/>
                <a:cs typeface="Oswald"/>
                <a:sym typeface="Oswald"/>
              </a:rPr>
              <a:t>Keep it Up-to-date</a:t>
            </a:r>
            <a:br>
              <a:rPr lang="en" sz="1300">
                <a:solidFill>
                  <a:srgbClr val="D9D9D9"/>
                </a:solidFill>
                <a:latin typeface="Oswald"/>
                <a:ea typeface="Oswald"/>
                <a:cs typeface="Oswald"/>
                <a:sym typeface="Oswald"/>
              </a:rPr>
            </a:br>
            <a:endParaRPr sz="1300">
              <a:solidFill>
                <a:srgbClr val="D9D9D9"/>
              </a:solidFill>
              <a:latin typeface="Oswald"/>
              <a:ea typeface="Oswald"/>
              <a:cs typeface="Oswald"/>
              <a:sym typeface="Oswald"/>
            </a:endParaRPr>
          </a:p>
          <a:p>
            <a:pPr indent="-311150" lvl="0" marL="457200" rtl="0" algn="l">
              <a:spcBef>
                <a:spcPts val="0"/>
              </a:spcBef>
              <a:spcAft>
                <a:spcPts val="0"/>
              </a:spcAft>
              <a:buClr>
                <a:srgbClr val="D9D9D9"/>
              </a:buClr>
              <a:buSzPts val="1300"/>
              <a:buFont typeface="Oswald"/>
              <a:buChar char="●"/>
            </a:pPr>
            <a:r>
              <a:rPr lang="en" sz="1300">
                <a:solidFill>
                  <a:srgbClr val="D9D9D9"/>
                </a:solidFill>
                <a:latin typeface="Oswald"/>
                <a:ea typeface="Oswald"/>
                <a:cs typeface="Oswald"/>
                <a:sym typeface="Oswald"/>
              </a:rPr>
              <a:t>Have approved the course version</a:t>
            </a:r>
            <a:endParaRPr sz="1300">
              <a:solidFill>
                <a:srgbClr val="D9D9D9"/>
              </a:solidFill>
              <a:latin typeface="Oswald"/>
              <a:ea typeface="Oswald"/>
              <a:cs typeface="Oswald"/>
              <a:sym typeface="Oswald"/>
            </a:endParaRPr>
          </a:p>
        </p:txBody>
      </p:sp>
      <p:sp>
        <p:nvSpPr>
          <p:cNvPr id="443" name="Google Shape;443;p36"/>
          <p:cNvSpPr/>
          <p:nvPr/>
        </p:nvSpPr>
        <p:spPr>
          <a:xfrm>
            <a:off x="323550" y="1161151"/>
            <a:ext cx="657300" cy="582600"/>
          </a:xfrm>
          <a:prstGeom prst="round2DiagRect">
            <a:avLst>
              <a:gd fmla="val 35295" name="adj1"/>
              <a:gd fmla="val 0" name="adj2"/>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6"/>
          <p:cNvSpPr txBox="1"/>
          <p:nvPr>
            <p:ph idx="4294967295" type="body"/>
          </p:nvPr>
        </p:nvSpPr>
        <p:spPr>
          <a:xfrm>
            <a:off x="685800" y="1254568"/>
            <a:ext cx="2219700" cy="396000"/>
          </a:xfrm>
          <a:prstGeom prst="rect">
            <a:avLst/>
          </a:prstGeom>
          <a:noFill/>
          <a:ln>
            <a:noFill/>
          </a:ln>
        </p:spPr>
        <p:txBody>
          <a:bodyPr anchorCtr="0" anchor="ctr" bIns="91425" lIns="91425" spcFirstLastPara="1" rIns="91425" wrap="square" tIns="91425">
            <a:noAutofit/>
          </a:bodyPr>
          <a:lstStyle/>
          <a:p>
            <a:pPr indent="0" lvl="0" marL="0" rtl="0" algn="ctr">
              <a:spcBef>
                <a:spcPts val="1200"/>
              </a:spcBef>
              <a:spcAft>
                <a:spcPts val="1200"/>
              </a:spcAft>
              <a:buNone/>
            </a:pPr>
            <a:r>
              <a:rPr lang="en" sz="1400">
                <a:solidFill>
                  <a:srgbClr val="D9D9D9"/>
                </a:solidFill>
                <a:latin typeface="Oswald"/>
                <a:ea typeface="Oswald"/>
                <a:cs typeface="Oswald"/>
                <a:sym typeface="Oswald"/>
              </a:rPr>
              <a:t>Authors</a:t>
            </a:r>
            <a:endParaRPr sz="1400">
              <a:solidFill>
                <a:srgbClr val="D9D9D9"/>
              </a:solidFill>
              <a:latin typeface="Oswald"/>
              <a:ea typeface="Oswald"/>
              <a:cs typeface="Oswald"/>
              <a:sym typeface="Oswald"/>
            </a:endParaRPr>
          </a:p>
        </p:txBody>
      </p:sp>
      <p:cxnSp>
        <p:nvCxnSpPr>
          <p:cNvPr id="445" name="Google Shape;445;p36"/>
          <p:cNvCxnSpPr/>
          <p:nvPr/>
        </p:nvCxnSpPr>
        <p:spPr>
          <a:xfrm flipH="1" rot="10800000">
            <a:off x="1204938" y="1635811"/>
            <a:ext cx="1181400" cy="5100"/>
          </a:xfrm>
          <a:prstGeom prst="straightConnector1">
            <a:avLst/>
          </a:prstGeom>
          <a:noFill/>
          <a:ln cap="flat" cmpd="sng" w="9525">
            <a:solidFill>
              <a:srgbClr val="B7B7B7"/>
            </a:solidFill>
            <a:prstDash val="solid"/>
            <a:round/>
            <a:headEnd len="med" w="med" type="none"/>
            <a:tailEnd len="med" w="med" type="none"/>
          </a:ln>
        </p:spPr>
      </p:cxnSp>
      <p:pic>
        <p:nvPicPr>
          <p:cNvPr id="446" name="Google Shape;446;p36"/>
          <p:cNvPicPr preferRelativeResize="0"/>
          <p:nvPr/>
        </p:nvPicPr>
        <p:blipFill>
          <a:blip r:embed="rId3">
            <a:alphaModFix/>
          </a:blip>
          <a:stretch>
            <a:fillRect/>
          </a:stretch>
        </p:blipFill>
        <p:spPr>
          <a:xfrm>
            <a:off x="426425" y="1226675"/>
            <a:ext cx="451549" cy="451549"/>
          </a:xfrm>
          <a:prstGeom prst="rect">
            <a:avLst/>
          </a:prstGeom>
          <a:noFill/>
          <a:ln>
            <a:noFill/>
          </a:ln>
        </p:spPr>
      </p:pic>
      <p:sp>
        <p:nvSpPr>
          <p:cNvPr id="447" name="Google Shape;447;p36"/>
          <p:cNvSpPr txBox="1"/>
          <p:nvPr>
            <p:ph idx="4294967295" type="body"/>
          </p:nvPr>
        </p:nvSpPr>
        <p:spPr>
          <a:xfrm>
            <a:off x="4619725" y="1850425"/>
            <a:ext cx="3129600" cy="2488500"/>
          </a:xfrm>
          <a:prstGeom prst="rect">
            <a:avLst/>
          </a:prstGeom>
          <a:noFill/>
        </p:spPr>
        <p:txBody>
          <a:bodyPr anchorCtr="0" anchor="t" bIns="91425" lIns="91425" spcFirstLastPara="1" rIns="91425" wrap="square" tIns="91425">
            <a:noAutofit/>
          </a:bodyPr>
          <a:lstStyle/>
          <a:p>
            <a:pPr indent="-311150" lvl="0" marL="457200" rtl="0" algn="l">
              <a:spcBef>
                <a:spcPts val="1200"/>
              </a:spcBef>
              <a:spcAft>
                <a:spcPts val="0"/>
              </a:spcAft>
              <a:buClr>
                <a:schemeClr val="dk1"/>
              </a:buClr>
              <a:buSzPts val="1300"/>
              <a:buFont typeface="Oswald"/>
              <a:buChar char="●"/>
            </a:pPr>
            <a:r>
              <a:rPr lang="en" sz="1300">
                <a:solidFill>
                  <a:schemeClr val="dk1"/>
                </a:solidFill>
                <a:latin typeface="Oswald"/>
                <a:ea typeface="Oswald"/>
                <a:cs typeface="Oswald"/>
                <a:sym typeface="Oswald"/>
              </a:rPr>
              <a:t>Evaluation of</a:t>
            </a:r>
            <a:endParaRPr sz="1300">
              <a:solidFill>
                <a:schemeClr val="dk1"/>
              </a:solidFill>
              <a:latin typeface="Oswald"/>
              <a:ea typeface="Oswald"/>
              <a:cs typeface="Oswald"/>
              <a:sym typeface="Oswald"/>
            </a:endParaRPr>
          </a:p>
          <a:p>
            <a:pPr indent="-311150" lvl="1" marL="914400" rtl="0" algn="l">
              <a:spcBef>
                <a:spcPts val="0"/>
              </a:spcBef>
              <a:spcAft>
                <a:spcPts val="0"/>
              </a:spcAft>
              <a:buSzPts val="1300"/>
              <a:buFont typeface="Oswald"/>
              <a:buChar char="○"/>
            </a:pPr>
            <a:r>
              <a:rPr lang="en" sz="1300">
                <a:solidFill>
                  <a:schemeClr val="dk1"/>
                </a:solidFill>
                <a:latin typeface="Oswald"/>
                <a:ea typeface="Oswald"/>
                <a:cs typeface="Oswald"/>
                <a:sym typeface="Oswald"/>
              </a:rPr>
              <a:t>Exercises</a:t>
            </a:r>
            <a:endParaRPr sz="1300">
              <a:solidFill>
                <a:schemeClr val="dk1"/>
              </a:solidFill>
              <a:latin typeface="Oswald"/>
              <a:ea typeface="Oswald"/>
              <a:cs typeface="Oswald"/>
              <a:sym typeface="Oswald"/>
            </a:endParaRPr>
          </a:p>
          <a:p>
            <a:pPr indent="-311150" lvl="1" marL="914400" rtl="0" algn="l">
              <a:spcBef>
                <a:spcPts val="0"/>
              </a:spcBef>
              <a:spcAft>
                <a:spcPts val="0"/>
              </a:spcAft>
              <a:buSzPts val="1300"/>
              <a:buFont typeface="Oswald"/>
              <a:buChar char="○"/>
            </a:pPr>
            <a:r>
              <a:rPr lang="en" sz="1300">
                <a:solidFill>
                  <a:schemeClr val="dk1"/>
                </a:solidFill>
                <a:latin typeface="Oswald"/>
                <a:ea typeface="Oswald"/>
                <a:cs typeface="Oswald"/>
                <a:sym typeface="Oswald"/>
              </a:rPr>
              <a:t>Lectures</a:t>
            </a:r>
            <a:endParaRPr sz="1300">
              <a:solidFill>
                <a:schemeClr val="dk1"/>
              </a:solidFill>
              <a:latin typeface="Oswald"/>
              <a:ea typeface="Oswald"/>
              <a:cs typeface="Oswald"/>
              <a:sym typeface="Oswald"/>
            </a:endParaRPr>
          </a:p>
          <a:p>
            <a:pPr indent="-311150" lvl="1" marL="914400" rtl="0" algn="l">
              <a:spcBef>
                <a:spcPts val="0"/>
              </a:spcBef>
              <a:spcAft>
                <a:spcPts val="0"/>
              </a:spcAft>
              <a:buSzPts val="1300"/>
              <a:buFont typeface="Oswald"/>
              <a:buChar char="○"/>
            </a:pPr>
            <a:r>
              <a:rPr lang="en" sz="1300">
                <a:solidFill>
                  <a:schemeClr val="dk1"/>
                </a:solidFill>
                <a:latin typeface="Oswald"/>
                <a:ea typeface="Oswald"/>
                <a:cs typeface="Oswald"/>
                <a:sym typeface="Oswald"/>
              </a:rPr>
              <a:t>Learner’s environment</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0" marL="4572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Improvement of exercises and lectures</a:t>
            </a:r>
            <a:endParaRPr sz="1300">
              <a:solidFill>
                <a:schemeClr val="dk1"/>
              </a:solidFill>
              <a:latin typeface="Oswald"/>
              <a:ea typeface="Oswald"/>
              <a:cs typeface="Oswald"/>
              <a:sym typeface="Oswald"/>
            </a:endParaRPr>
          </a:p>
        </p:txBody>
      </p:sp>
      <p:sp>
        <p:nvSpPr>
          <p:cNvPr id="448" name="Google Shape;448;p36"/>
          <p:cNvSpPr/>
          <p:nvPr/>
        </p:nvSpPr>
        <p:spPr>
          <a:xfrm>
            <a:off x="4631575" y="1161151"/>
            <a:ext cx="657300" cy="582600"/>
          </a:xfrm>
          <a:prstGeom prst="round2DiagRect">
            <a:avLst>
              <a:gd fmla="val 35295" name="adj1"/>
              <a:gd fmla="val 0" name="adj2"/>
            </a:avLst>
          </a:prstGeom>
          <a:solidFill>
            <a:schemeClr val="lt1"/>
          </a:solidFill>
          <a:ln cap="flat" cmpd="sng" w="952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6"/>
          <p:cNvSpPr txBox="1"/>
          <p:nvPr>
            <p:ph idx="4294967295" type="body"/>
          </p:nvPr>
        </p:nvSpPr>
        <p:spPr>
          <a:xfrm>
            <a:off x="4993825" y="1254568"/>
            <a:ext cx="2219700" cy="396000"/>
          </a:xfrm>
          <a:prstGeom prst="rect">
            <a:avLst/>
          </a:prstGeom>
          <a:noFill/>
          <a:ln>
            <a:noFill/>
          </a:ln>
        </p:spPr>
        <p:txBody>
          <a:bodyPr anchorCtr="0" anchor="ctr" bIns="91425" lIns="91425" spcFirstLastPara="1" rIns="91425" wrap="square" tIns="91425">
            <a:noAutofit/>
          </a:bodyPr>
          <a:lstStyle/>
          <a:p>
            <a:pPr indent="0" lvl="0" marL="0" rtl="0" algn="ctr">
              <a:spcBef>
                <a:spcPts val="1200"/>
              </a:spcBef>
              <a:spcAft>
                <a:spcPts val="1200"/>
              </a:spcAft>
              <a:buNone/>
            </a:pPr>
            <a:r>
              <a:rPr lang="en" sz="1400">
                <a:solidFill>
                  <a:schemeClr val="dk1"/>
                </a:solidFill>
                <a:latin typeface="Oswald"/>
                <a:ea typeface="Oswald"/>
                <a:cs typeface="Oswald"/>
                <a:sym typeface="Oswald"/>
              </a:rPr>
              <a:t>Contributor</a:t>
            </a:r>
            <a:endParaRPr sz="1400">
              <a:solidFill>
                <a:schemeClr val="dk1"/>
              </a:solidFill>
              <a:latin typeface="Oswald"/>
              <a:ea typeface="Oswald"/>
              <a:cs typeface="Oswald"/>
              <a:sym typeface="Oswald"/>
            </a:endParaRPr>
          </a:p>
        </p:txBody>
      </p:sp>
      <p:cxnSp>
        <p:nvCxnSpPr>
          <p:cNvPr id="450" name="Google Shape;450;p36"/>
          <p:cNvCxnSpPr/>
          <p:nvPr/>
        </p:nvCxnSpPr>
        <p:spPr>
          <a:xfrm flipH="1" rot="10800000">
            <a:off x="5512963" y="1635811"/>
            <a:ext cx="1181400" cy="5100"/>
          </a:xfrm>
          <a:prstGeom prst="straightConnector1">
            <a:avLst/>
          </a:prstGeom>
          <a:noFill/>
          <a:ln cap="flat" cmpd="sng" w="9525">
            <a:solidFill>
              <a:srgbClr val="EF7500"/>
            </a:solidFill>
            <a:prstDash val="solid"/>
            <a:round/>
            <a:headEnd len="med" w="med" type="none"/>
            <a:tailEnd len="med" w="med" type="none"/>
          </a:ln>
        </p:spPr>
      </p:cxnSp>
      <p:pic>
        <p:nvPicPr>
          <p:cNvPr id="451" name="Google Shape;451;p36"/>
          <p:cNvPicPr preferRelativeResize="0"/>
          <p:nvPr/>
        </p:nvPicPr>
        <p:blipFill>
          <a:blip r:embed="rId4">
            <a:alphaModFix/>
          </a:blip>
          <a:stretch>
            <a:fillRect/>
          </a:stretch>
        </p:blipFill>
        <p:spPr>
          <a:xfrm>
            <a:off x="4734450" y="1226800"/>
            <a:ext cx="451549" cy="451549"/>
          </a:xfrm>
          <a:prstGeom prst="rect">
            <a:avLst/>
          </a:prstGeom>
          <a:noFill/>
          <a:ln>
            <a:noFill/>
          </a:ln>
        </p:spPr>
      </p:pic>
      <p:sp>
        <p:nvSpPr>
          <p:cNvPr id="452" name="Google Shape;452;p36"/>
          <p:cNvSpPr/>
          <p:nvPr/>
        </p:nvSpPr>
        <p:spPr>
          <a:xfrm>
            <a:off x="424650" y="1226525"/>
            <a:ext cx="439500" cy="451500"/>
          </a:xfrm>
          <a:prstGeom prst="rect">
            <a:avLst/>
          </a:prstGeom>
          <a:solidFill>
            <a:srgbClr val="FFFFFF">
              <a:alpha val="618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3" name="Google Shape;453;p36"/>
          <p:cNvSpPr txBox="1"/>
          <p:nvPr/>
        </p:nvSpPr>
        <p:spPr>
          <a:xfrm>
            <a:off x="7213525" y="1921225"/>
            <a:ext cx="1878300" cy="845100"/>
          </a:xfrm>
          <a:prstGeom prst="rect">
            <a:avLst/>
          </a:prstGeom>
          <a:noFill/>
          <a:ln>
            <a:noFill/>
          </a:ln>
        </p:spPr>
        <p:txBody>
          <a:bodyPr anchorCtr="0" anchor="t" bIns="91425" lIns="91425" spcFirstLastPara="1" rIns="91425" wrap="square" tIns="91425">
            <a:spAutoFit/>
          </a:bodyPr>
          <a:lstStyle/>
          <a:p>
            <a:pPr indent="-311150" lvl="1" marL="914400" rtl="0" algn="l">
              <a:lnSpc>
                <a:spcPct val="115000"/>
              </a:lnSpc>
              <a:spcBef>
                <a:spcPts val="1200"/>
              </a:spcBef>
              <a:spcAft>
                <a:spcPts val="0"/>
              </a:spcAft>
              <a:buClr>
                <a:schemeClr val="dk1"/>
              </a:buClr>
              <a:buSzPts val="1300"/>
              <a:buFont typeface="Oswald"/>
              <a:buChar char="○"/>
            </a:pPr>
            <a:r>
              <a:rPr lang="en" sz="1300">
                <a:solidFill>
                  <a:schemeClr val="dk1"/>
                </a:solidFill>
                <a:latin typeface="Oswald"/>
                <a:ea typeface="Oswald"/>
                <a:cs typeface="Oswald"/>
                <a:sym typeface="Oswald"/>
              </a:rPr>
              <a:t>Testing</a:t>
            </a:r>
            <a:endParaRPr sz="1300">
              <a:solidFill>
                <a:schemeClr val="dk1"/>
              </a:solidFill>
              <a:latin typeface="Oswald"/>
              <a:ea typeface="Oswald"/>
              <a:cs typeface="Oswald"/>
              <a:sym typeface="Oswald"/>
            </a:endParaRPr>
          </a:p>
          <a:p>
            <a:pPr indent="-311150" lvl="1" marL="914400" rtl="0" algn="l">
              <a:lnSpc>
                <a:spcPct val="115000"/>
              </a:lnSpc>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Reviewing</a:t>
            </a:r>
            <a:endParaRPr sz="1300">
              <a:solidFill>
                <a:schemeClr val="dk1"/>
              </a:solidFill>
              <a:latin typeface="Oswald"/>
              <a:ea typeface="Oswald"/>
              <a:cs typeface="Oswald"/>
              <a:sym typeface="Oswald"/>
            </a:endParaRPr>
          </a:p>
          <a:p>
            <a:pPr indent="-311150" lvl="1" marL="914400" rtl="0" algn="l">
              <a:lnSpc>
                <a:spcPct val="115000"/>
              </a:lnSpc>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Feedback</a:t>
            </a:r>
            <a:endParaRPr/>
          </a:p>
        </p:txBody>
      </p:sp>
      <p:sp>
        <p:nvSpPr>
          <p:cNvPr id="454" name="Google Shape;454;p36"/>
          <p:cNvSpPr/>
          <p:nvPr/>
        </p:nvSpPr>
        <p:spPr>
          <a:xfrm>
            <a:off x="7548925" y="1804975"/>
            <a:ext cx="200400" cy="1077600"/>
          </a:xfrm>
          <a:prstGeom prst="rightBrace">
            <a:avLst>
              <a:gd fmla="val 1126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7"/>
          <p:cNvSpPr txBox="1"/>
          <p:nvPr>
            <p:ph idx="4294967295" type="subTitle"/>
          </p:nvPr>
        </p:nvSpPr>
        <p:spPr>
          <a:xfrm>
            <a:off x="660250" y="87350"/>
            <a:ext cx="72183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3800">
                <a:solidFill>
                  <a:schemeClr val="dk1"/>
                </a:solidFill>
                <a:latin typeface="Oswald"/>
                <a:ea typeface="Oswald"/>
                <a:cs typeface="Oswald"/>
                <a:sym typeface="Oswald"/>
              </a:rPr>
              <a:t>Authorship &amp; Contributors</a:t>
            </a:r>
            <a:endParaRPr sz="3800">
              <a:solidFill>
                <a:schemeClr val="dk1"/>
              </a:solidFill>
              <a:latin typeface="Oswald"/>
              <a:ea typeface="Oswald"/>
              <a:cs typeface="Oswald"/>
              <a:sym typeface="Oswald"/>
            </a:endParaRPr>
          </a:p>
        </p:txBody>
      </p:sp>
      <p:sp>
        <p:nvSpPr>
          <p:cNvPr id="460" name="Google Shape;460;p37"/>
          <p:cNvSpPr txBox="1"/>
          <p:nvPr>
            <p:ph idx="4294967295" type="body"/>
          </p:nvPr>
        </p:nvSpPr>
        <p:spPr>
          <a:xfrm>
            <a:off x="311700" y="1850425"/>
            <a:ext cx="4576500" cy="2488500"/>
          </a:xfrm>
          <a:prstGeom prst="rect">
            <a:avLst/>
          </a:prstGeom>
          <a:noFill/>
        </p:spPr>
        <p:txBody>
          <a:bodyPr anchorCtr="0" anchor="t" bIns="91425" lIns="91425" spcFirstLastPara="1" rIns="91425" wrap="square" tIns="91425">
            <a:noAutofit/>
          </a:bodyPr>
          <a:lstStyle/>
          <a:p>
            <a:pPr indent="-311150" lvl="0" marL="457200" rtl="0" algn="l">
              <a:spcBef>
                <a:spcPts val="1200"/>
              </a:spcBef>
              <a:spcAft>
                <a:spcPts val="0"/>
              </a:spcAft>
              <a:buClr>
                <a:srgbClr val="D9D9D9"/>
              </a:buClr>
              <a:buSzPts val="1300"/>
              <a:buFont typeface="Oswald"/>
              <a:buChar char="●"/>
            </a:pPr>
            <a:r>
              <a:rPr lang="en" sz="1300">
                <a:solidFill>
                  <a:srgbClr val="D9D9D9"/>
                </a:solidFill>
                <a:latin typeface="Oswald"/>
                <a:ea typeface="Oswald"/>
                <a:cs typeface="Oswald"/>
                <a:sym typeface="Oswald"/>
              </a:rPr>
              <a:t>Have made substantial contribution</a:t>
            </a:r>
            <a:endParaRPr sz="1300">
              <a:solidFill>
                <a:srgbClr val="D9D9D9"/>
              </a:solidFill>
              <a:latin typeface="Oswald"/>
              <a:ea typeface="Oswald"/>
              <a:cs typeface="Oswald"/>
              <a:sym typeface="Oswald"/>
            </a:endParaRPr>
          </a:p>
          <a:p>
            <a:pPr indent="-311150" lvl="1" marL="914400" rtl="0" algn="l">
              <a:spcBef>
                <a:spcPts val="0"/>
              </a:spcBef>
              <a:spcAft>
                <a:spcPts val="0"/>
              </a:spcAft>
              <a:buClr>
                <a:srgbClr val="D9D9D9"/>
              </a:buClr>
              <a:buSzPts val="1300"/>
              <a:buFont typeface="Oswald"/>
              <a:buChar char="○"/>
            </a:pPr>
            <a:r>
              <a:rPr lang="en" sz="1300">
                <a:solidFill>
                  <a:srgbClr val="D9D9D9"/>
                </a:solidFill>
                <a:latin typeface="Oswald"/>
                <a:ea typeface="Oswald"/>
                <a:cs typeface="Oswald"/>
                <a:sym typeface="Oswald"/>
              </a:rPr>
              <a:t>Conceptualization</a:t>
            </a:r>
            <a:endParaRPr sz="1300">
              <a:solidFill>
                <a:srgbClr val="D9D9D9"/>
              </a:solidFill>
              <a:latin typeface="Oswald"/>
              <a:ea typeface="Oswald"/>
              <a:cs typeface="Oswald"/>
              <a:sym typeface="Oswald"/>
            </a:endParaRPr>
          </a:p>
          <a:p>
            <a:pPr indent="-311150" lvl="1" marL="914400" rtl="0" algn="l">
              <a:spcBef>
                <a:spcPts val="0"/>
              </a:spcBef>
              <a:spcAft>
                <a:spcPts val="0"/>
              </a:spcAft>
              <a:buClr>
                <a:srgbClr val="D9D9D9"/>
              </a:buClr>
              <a:buSzPts val="1300"/>
              <a:buFont typeface="Oswald"/>
              <a:buChar char="○"/>
            </a:pPr>
            <a:r>
              <a:rPr lang="en" sz="1300">
                <a:solidFill>
                  <a:srgbClr val="D9D9D9"/>
                </a:solidFill>
                <a:latin typeface="Oswald"/>
                <a:ea typeface="Oswald"/>
                <a:cs typeface="Oswald"/>
                <a:sym typeface="Oswald"/>
              </a:rPr>
              <a:t>Write original draft</a:t>
            </a:r>
            <a:br>
              <a:rPr lang="en" sz="1300">
                <a:solidFill>
                  <a:srgbClr val="D9D9D9"/>
                </a:solidFill>
                <a:latin typeface="Oswald"/>
                <a:ea typeface="Oswald"/>
                <a:cs typeface="Oswald"/>
                <a:sym typeface="Oswald"/>
              </a:rPr>
            </a:br>
            <a:endParaRPr sz="1300">
              <a:solidFill>
                <a:srgbClr val="D9D9D9"/>
              </a:solidFill>
              <a:latin typeface="Oswald"/>
              <a:ea typeface="Oswald"/>
              <a:cs typeface="Oswald"/>
              <a:sym typeface="Oswald"/>
            </a:endParaRPr>
          </a:p>
          <a:p>
            <a:pPr indent="-311150" lvl="0" marL="457200" rtl="0" algn="l">
              <a:spcBef>
                <a:spcPts val="0"/>
              </a:spcBef>
              <a:spcAft>
                <a:spcPts val="0"/>
              </a:spcAft>
              <a:buClr>
                <a:srgbClr val="D9D9D9"/>
              </a:buClr>
              <a:buSzPts val="1300"/>
              <a:buFont typeface="Oswald"/>
              <a:buChar char="●"/>
            </a:pPr>
            <a:r>
              <a:rPr lang="en" sz="1300">
                <a:solidFill>
                  <a:srgbClr val="D9D9D9"/>
                </a:solidFill>
                <a:latin typeface="Oswald"/>
                <a:ea typeface="Oswald"/>
                <a:cs typeface="Oswald"/>
                <a:sym typeface="Oswald"/>
              </a:rPr>
              <a:t>Is personally accountable for their contributions</a:t>
            </a:r>
            <a:endParaRPr sz="1300">
              <a:solidFill>
                <a:srgbClr val="D9D9D9"/>
              </a:solidFill>
              <a:latin typeface="Oswald"/>
              <a:ea typeface="Oswald"/>
              <a:cs typeface="Oswald"/>
              <a:sym typeface="Oswald"/>
            </a:endParaRPr>
          </a:p>
          <a:p>
            <a:pPr indent="-311150" lvl="1" marL="914400" rtl="0" algn="l">
              <a:spcBef>
                <a:spcPts val="0"/>
              </a:spcBef>
              <a:spcAft>
                <a:spcPts val="0"/>
              </a:spcAft>
              <a:buClr>
                <a:srgbClr val="D9D9D9"/>
              </a:buClr>
              <a:buSzPts val="1300"/>
              <a:buFont typeface="Oswald"/>
              <a:buChar char="○"/>
            </a:pPr>
            <a:r>
              <a:rPr lang="en" sz="1300">
                <a:solidFill>
                  <a:srgbClr val="D9D9D9"/>
                </a:solidFill>
                <a:latin typeface="Oswald"/>
                <a:ea typeface="Oswald"/>
                <a:cs typeface="Oswald"/>
                <a:sym typeface="Oswald"/>
              </a:rPr>
              <a:t>Correctness of information</a:t>
            </a:r>
            <a:endParaRPr sz="1300">
              <a:solidFill>
                <a:srgbClr val="D9D9D9"/>
              </a:solidFill>
              <a:latin typeface="Oswald"/>
              <a:ea typeface="Oswald"/>
              <a:cs typeface="Oswald"/>
              <a:sym typeface="Oswald"/>
            </a:endParaRPr>
          </a:p>
          <a:p>
            <a:pPr indent="-311150" lvl="1" marL="914400" rtl="0" algn="l">
              <a:spcBef>
                <a:spcPts val="0"/>
              </a:spcBef>
              <a:spcAft>
                <a:spcPts val="0"/>
              </a:spcAft>
              <a:buClr>
                <a:srgbClr val="D9D9D9"/>
              </a:buClr>
              <a:buSzPts val="1300"/>
              <a:buFont typeface="Oswald"/>
              <a:buChar char="○"/>
            </a:pPr>
            <a:r>
              <a:rPr lang="en" sz="1300">
                <a:solidFill>
                  <a:srgbClr val="D9D9D9"/>
                </a:solidFill>
                <a:latin typeface="Oswald"/>
                <a:ea typeface="Oswald"/>
                <a:cs typeface="Oswald"/>
                <a:sym typeface="Oswald"/>
              </a:rPr>
              <a:t>Keep it Up-to-date</a:t>
            </a:r>
            <a:br>
              <a:rPr lang="en" sz="1300">
                <a:solidFill>
                  <a:srgbClr val="D9D9D9"/>
                </a:solidFill>
                <a:latin typeface="Oswald"/>
                <a:ea typeface="Oswald"/>
                <a:cs typeface="Oswald"/>
                <a:sym typeface="Oswald"/>
              </a:rPr>
            </a:br>
            <a:endParaRPr sz="1300">
              <a:solidFill>
                <a:srgbClr val="D9D9D9"/>
              </a:solidFill>
              <a:latin typeface="Oswald"/>
              <a:ea typeface="Oswald"/>
              <a:cs typeface="Oswald"/>
              <a:sym typeface="Oswald"/>
            </a:endParaRPr>
          </a:p>
          <a:p>
            <a:pPr indent="-311150" lvl="0" marL="457200" rtl="0" algn="l">
              <a:spcBef>
                <a:spcPts val="0"/>
              </a:spcBef>
              <a:spcAft>
                <a:spcPts val="0"/>
              </a:spcAft>
              <a:buClr>
                <a:srgbClr val="D9D9D9"/>
              </a:buClr>
              <a:buSzPts val="1300"/>
              <a:buFont typeface="Oswald"/>
              <a:buChar char="●"/>
            </a:pPr>
            <a:r>
              <a:rPr lang="en" sz="1300">
                <a:solidFill>
                  <a:srgbClr val="D9D9D9"/>
                </a:solidFill>
                <a:latin typeface="Oswald"/>
                <a:ea typeface="Oswald"/>
                <a:cs typeface="Oswald"/>
                <a:sym typeface="Oswald"/>
              </a:rPr>
              <a:t>Have approved the course version</a:t>
            </a:r>
            <a:endParaRPr sz="1300">
              <a:solidFill>
                <a:srgbClr val="D9D9D9"/>
              </a:solidFill>
              <a:latin typeface="Oswald"/>
              <a:ea typeface="Oswald"/>
              <a:cs typeface="Oswald"/>
              <a:sym typeface="Oswald"/>
            </a:endParaRPr>
          </a:p>
        </p:txBody>
      </p:sp>
      <p:sp>
        <p:nvSpPr>
          <p:cNvPr id="461" name="Google Shape;461;p37"/>
          <p:cNvSpPr/>
          <p:nvPr/>
        </p:nvSpPr>
        <p:spPr>
          <a:xfrm>
            <a:off x="323550" y="1161151"/>
            <a:ext cx="657300" cy="582600"/>
          </a:xfrm>
          <a:prstGeom prst="round2DiagRect">
            <a:avLst>
              <a:gd fmla="val 35295" name="adj1"/>
              <a:gd fmla="val 0" name="adj2"/>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txBox="1"/>
          <p:nvPr>
            <p:ph idx="4294967295" type="body"/>
          </p:nvPr>
        </p:nvSpPr>
        <p:spPr>
          <a:xfrm>
            <a:off x="685800" y="1254568"/>
            <a:ext cx="2219700" cy="396000"/>
          </a:xfrm>
          <a:prstGeom prst="rect">
            <a:avLst/>
          </a:prstGeom>
          <a:noFill/>
          <a:ln>
            <a:noFill/>
          </a:ln>
        </p:spPr>
        <p:txBody>
          <a:bodyPr anchorCtr="0" anchor="ctr" bIns="91425" lIns="91425" spcFirstLastPara="1" rIns="91425" wrap="square" tIns="91425">
            <a:noAutofit/>
          </a:bodyPr>
          <a:lstStyle/>
          <a:p>
            <a:pPr indent="0" lvl="0" marL="0" rtl="0" algn="ctr">
              <a:spcBef>
                <a:spcPts val="1200"/>
              </a:spcBef>
              <a:spcAft>
                <a:spcPts val="1200"/>
              </a:spcAft>
              <a:buNone/>
            </a:pPr>
            <a:r>
              <a:rPr lang="en" sz="1400">
                <a:solidFill>
                  <a:srgbClr val="D9D9D9"/>
                </a:solidFill>
                <a:latin typeface="Oswald"/>
                <a:ea typeface="Oswald"/>
                <a:cs typeface="Oswald"/>
                <a:sym typeface="Oswald"/>
              </a:rPr>
              <a:t>Authors</a:t>
            </a:r>
            <a:endParaRPr sz="1400">
              <a:solidFill>
                <a:srgbClr val="D9D9D9"/>
              </a:solidFill>
              <a:latin typeface="Oswald"/>
              <a:ea typeface="Oswald"/>
              <a:cs typeface="Oswald"/>
              <a:sym typeface="Oswald"/>
            </a:endParaRPr>
          </a:p>
        </p:txBody>
      </p:sp>
      <p:cxnSp>
        <p:nvCxnSpPr>
          <p:cNvPr id="463" name="Google Shape;463;p37"/>
          <p:cNvCxnSpPr/>
          <p:nvPr/>
        </p:nvCxnSpPr>
        <p:spPr>
          <a:xfrm flipH="1" rot="10800000">
            <a:off x="1204938" y="1635811"/>
            <a:ext cx="1181400" cy="5100"/>
          </a:xfrm>
          <a:prstGeom prst="straightConnector1">
            <a:avLst/>
          </a:prstGeom>
          <a:noFill/>
          <a:ln cap="flat" cmpd="sng" w="9525">
            <a:solidFill>
              <a:srgbClr val="B7B7B7"/>
            </a:solidFill>
            <a:prstDash val="solid"/>
            <a:round/>
            <a:headEnd len="med" w="med" type="none"/>
            <a:tailEnd len="med" w="med" type="none"/>
          </a:ln>
        </p:spPr>
      </p:cxnSp>
      <p:pic>
        <p:nvPicPr>
          <p:cNvPr id="464" name="Google Shape;464;p37"/>
          <p:cNvPicPr preferRelativeResize="0"/>
          <p:nvPr/>
        </p:nvPicPr>
        <p:blipFill>
          <a:blip r:embed="rId3">
            <a:alphaModFix/>
          </a:blip>
          <a:stretch>
            <a:fillRect/>
          </a:stretch>
        </p:blipFill>
        <p:spPr>
          <a:xfrm>
            <a:off x="426425" y="1226675"/>
            <a:ext cx="451549" cy="451549"/>
          </a:xfrm>
          <a:prstGeom prst="rect">
            <a:avLst/>
          </a:prstGeom>
          <a:noFill/>
          <a:ln>
            <a:noFill/>
          </a:ln>
        </p:spPr>
      </p:pic>
      <p:sp>
        <p:nvSpPr>
          <p:cNvPr id="465" name="Google Shape;465;p37"/>
          <p:cNvSpPr txBox="1"/>
          <p:nvPr>
            <p:ph idx="4294967295" type="body"/>
          </p:nvPr>
        </p:nvSpPr>
        <p:spPr>
          <a:xfrm>
            <a:off x="4619725" y="1850425"/>
            <a:ext cx="3129600" cy="2488500"/>
          </a:xfrm>
          <a:prstGeom prst="rect">
            <a:avLst/>
          </a:prstGeom>
          <a:noFill/>
        </p:spPr>
        <p:txBody>
          <a:bodyPr anchorCtr="0" anchor="t" bIns="91425" lIns="91425" spcFirstLastPara="1" rIns="91425" wrap="square" tIns="91425">
            <a:noAutofit/>
          </a:bodyPr>
          <a:lstStyle/>
          <a:p>
            <a:pPr indent="-311150" lvl="0" marL="457200" rtl="0" algn="l">
              <a:spcBef>
                <a:spcPts val="1200"/>
              </a:spcBef>
              <a:spcAft>
                <a:spcPts val="0"/>
              </a:spcAft>
              <a:buClr>
                <a:schemeClr val="dk1"/>
              </a:buClr>
              <a:buSzPts val="1300"/>
              <a:buFont typeface="Oswald"/>
              <a:buChar char="●"/>
            </a:pPr>
            <a:r>
              <a:rPr lang="en" sz="1300">
                <a:solidFill>
                  <a:schemeClr val="dk1"/>
                </a:solidFill>
                <a:latin typeface="Oswald"/>
                <a:ea typeface="Oswald"/>
                <a:cs typeface="Oswald"/>
                <a:sym typeface="Oswald"/>
              </a:rPr>
              <a:t>Evaluation of</a:t>
            </a:r>
            <a:endParaRPr sz="1300">
              <a:solidFill>
                <a:schemeClr val="dk1"/>
              </a:solidFill>
              <a:latin typeface="Oswald"/>
              <a:ea typeface="Oswald"/>
              <a:cs typeface="Oswald"/>
              <a:sym typeface="Oswald"/>
            </a:endParaRPr>
          </a:p>
          <a:p>
            <a:pPr indent="-311150" lvl="1" marL="914400" rtl="0" algn="l">
              <a:spcBef>
                <a:spcPts val="0"/>
              </a:spcBef>
              <a:spcAft>
                <a:spcPts val="0"/>
              </a:spcAft>
              <a:buSzPts val="1300"/>
              <a:buFont typeface="Oswald"/>
              <a:buChar char="○"/>
            </a:pPr>
            <a:r>
              <a:rPr lang="en" sz="1300">
                <a:solidFill>
                  <a:schemeClr val="dk1"/>
                </a:solidFill>
                <a:latin typeface="Oswald"/>
                <a:ea typeface="Oswald"/>
                <a:cs typeface="Oswald"/>
                <a:sym typeface="Oswald"/>
              </a:rPr>
              <a:t>Exercises</a:t>
            </a:r>
            <a:endParaRPr sz="1300">
              <a:solidFill>
                <a:schemeClr val="dk1"/>
              </a:solidFill>
              <a:latin typeface="Oswald"/>
              <a:ea typeface="Oswald"/>
              <a:cs typeface="Oswald"/>
              <a:sym typeface="Oswald"/>
            </a:endParaRPr>
          </a:p>
          <a:p>
            <a:pPr indent="-311150" lvl="1" marL="914400" rtl="0" algn="l">
              <a:spcBef>
                <a:spcPts val="0"/>
              </a:spcBef>
              <a:spcAft>
                <a:spcPts val="0"/>
              </a:spcAft>
              <a:buSzPts val="1300"/>
              <a:buFont typeface="Oswald"/>
              <a:buChar char="○"/>
            </a:pPr>
            <a:r>
              <a:rPr lang="en" sz="1300">
                <a:solidFill>
                  <a:schemeClr val="dk1"/>
                </a:solidFill>
                <a:latin typeface="Oswald"/>
                <a:ea typeface="Oswald"/>
                <a:cs typeface="Oswald"/>
                <a:sym typeface="Oswald"/>
              </a:rPr>
              <a:t>Lectures</a:t>
            </a:r>
            <a:endParaRPr sz="1300">
              <a:solidFill>
                <a:schemeClr val="dk1"/>
              </a:solidFill>
              <a:latin typeface="Oswald"/>
              <a:ea typeface="Oswald"/>
              <a:cs typeface="Oswald"/>
              <a:sym typeface="Oswald"/>
            </a:endParaRPr>
          </a:p>
          <a:p>
            <a:pPr indent="-311150" lvl="1" marL="914400" rtl="0" algn="l">
              <a:spcBef>
                <a:spcPts val="0"/>
              </a:spcBef>
              <a:spcAft>
                <a:spcPts val="0"/>
              </a:spcAft>
              <a:buSzPts val="1300"/>
              <a:buFont typeface="Oswald"/>
              <a:buChar char="○"/>
            </a:pPr>
            <a:r>
              <a:rPr lang="en" sz="1300">
                <a:solidFill>
                  <a:schemeClr val="dk1"/>
                </a:solidFill>
                <a:latin typeface="Oswald"/>
                <a:ea typeface="Oswald"/>
                <a:cs typeface="Oswald"/>
                <a:sym typeface="Oswald"/>
              </a:rPr>
              <a:t>Learner’s environment</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0" marL="4572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Improvement of exercises and lectures</a:t>
            </a:r>
            <a:endParaRPr sz="1300">
              <a:solidFill>
                <a:schemeClr val="dk1"/>
              </a:solidFill>
              <a:latin typeface="Oswald"/>
              <a:ea typeface="Oswald"/>
              <a:cs typeface="Oswald"/>
              <a:sym typeface="Oswald"/>
            </a:endParaRPr>
          </a:p>
        </p:txBody>
      </p:sp>
      <p:sp>
        <p:nvSpPr>
          <p:cNvPr id="466" name="Google Shape;466;p37"/>
          <p:cNvSpPr/>
          <p:nvPr/>
        </p:nvSpPr>
        <p:spPr>
          <a:xfrm>
            <a:off x="4631575" y="1161151"/>
            <a:ext cx="657300" cy="582600"/>
          </a:xfrm>
          <a:prstGeom prst="round2DiagRect">
            <a:avLst>
              <a:gd fmla="val 35295" name="adj1"/>
              <a:gd fmla="val 0" name="adj2"/>
            </a:avLst>
          </a:prstGeom>
          <a:solidFill>
            <a:schemeClr val="lt1"/>
          </a:solidFill>
          <a:ln cap="flat" cmpd="sng" w="952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txBox="1"/>
          <p:nvPr>
            <p:ph idx="4294967295" type="body"/>
          </p:nvPr>
        </p:nvSpPr>
        <p:spPr>
          <a:xfrm>
            <a:off x="4993825" y="1254568"/>
            <a:ext cx="2219700" cy="396000"/>
          </a:xfrm>
          <a:prstGeom prst="rect">
            <a:avLst/>
          </a:prstGeom>
          <a:noFill/>
          <a:ln>
            <a:noFill/>
          </a:ln>
        </p:spPr>
        <p:txBody>
          <a:bodyPr anchorCtr="0" anchor="ctr" bIns="91425" lIns="91425" spcFirstLastPara="1" rIns="91425" wrap="square" tIns="91425">
            <a:noAutofit/>
          </a:bodyPr>
          <a:lstStyle/>
          <a:p>
            <a:pPr indent="0" lvl="0" marL="0" rtl="0" algn="ctr">
              <a:spcBef>
                <a:spcPts val="1200"/>
              </a:spcBef>
              <a:spcAft>
                <a:spcPts val="1200"/>
              </a:spcAft>
              <a:buNone/>
            </a:pPr>
            <a:r>
              <a:rPr lang="en" sz="1400">
                <a:solidFill>
                  <a:schemeClr val="dk1"/>
                </a:solidFill>
                <a:latin typeface="Oswald"/>
                <a:ea typeface="Oswald"/>
                <a:cs typeface="Oswald"/>
                <a:sym typeface="Oswald"/>
              </a:rPr>
              <a:t>Contributor</a:t>
            </a:r>
            <a:endParaRPr sz="1400">
              <a:solidFill>
                <a:schemeClr val="dk1"/>
              </a:solidFill>
              <a:latin typeface="Oswald"/>
              <a:ea typeface="Oswald"/>
              <a:cs typeface="Oswald"/>
              <a:sym typeface="Oswald"/>
            </a:endParaRPr>
          </a:p>
        </p:txBody>
      </p:sp>
      <p:cxnSp>
        <p:nvCxnSpPr>
          <p:cNvPr id="468" name="Google Shape;468;p37"/>
          <p:cNvCxnSpPr/>
          <p:nvPr/>
        </p:nvCxnSpPr>
        <p:spPr>
          <a:xfrm flipH="1" rot="10800000">
            <a:off x="5512963" y="1635811"/>
            <a:ext cx="1181400" cy="5100"/>
          </a:xfrm>
          <a:prstGeom prst="straightConnector1">
            <a:avLst/>
          </a:prstGeom>
          <a:noFill/>
          <a:ln cap="flat" cmpd="sng" w="9525">
            <a:solidFill>
              <a:srgbClr val="EF7500"/>
            </a:solidFill>
            <a:prstDash val="solid"/>
            <a:round/>
            <a:headEnd len="med" w="med" type="none"/>
            <a:tailEnd len="med" w="med" type="none"/>
          </a:ln>
        </p:spPr>
      </p:cxnSp>
      <p:pic>
        <p:nvPicPr>
          <p:cNvPr id="469" name="Google Shape;469;p37"/>
          <p:cNvPicPr preferRelativeResize="0"/>
          <p:nvPr/>
        </p:nvPicPr>
        <p:blipFill>
          <a:blip r:embed="rId4">
            <a:alphaModFix/>
          </a:blip>
          <a:stretch>
            <a:fillRect/>
          </a:stretch>
        </p:blipFill>
        <p:spPr>
          <a:xfrm>
            <a:off x="4734450" y="1226800"/>
            <a:ext cx="451549" cy="451549"/>
          </a:xfrm>
          <a:prstGeom prst="rect">
            <a:avLst/>
          </a:prstGeom>
          <a:noFill/>
          <a:ln>
            <a:noFill/>
          </a:ln>
        </p:spPr>
      </p:pic>
      <p:sp>
        <p:nvSpPr>
          <p:cNvPr id="470" name="Google Shape;470;p37"/>
          <p:cNvSpPr/>
          <p:nvPr/>
        </p:nvSpPr>
        <p:spPr>
          <a:xfrm>
            <a:off x="424650" y="1226525"/>
            <a:ext cx="439500" cy="451500"/>
          </a:xfrm>
          <a:prstGeom prst="rect">
            <a:avLst/>
          </a:prstGeom>
          <a:solidFill>
            <a:srgbClr val="FFFFFF">
              <a:alpha val="618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1" name="Google Shape;471;p37"/>
          <p:cNvSpPr txBox="1"/>
          <p:nvPr/>
        </p:nvSpPr>
        <p:spPr>
          <a:xfrm>
            <a:off x="7213525" y="1921225"/>
            <a:ext cx="1878300" cy="845100"/>
          </a:xfrm>
          <a:prstGeom prst="rect">
            <a:avLst/>
          </a:prstGeom>
          <a:noFill/>
          <a:ln>
            <a:noFill/>
          </a:ln>
        </p:spPr>
        <p:txBody>
          <a:bodyPr anchorCtr="0" anchor="t" bIns="91425" lIns="91425" spcFirstLastPara="1" rIns="91425" wrap="square" tIns="91425">
            <a:spAutoFit/>
          </a:bodyPr>
          <a:lstStyle/>
          <a:p>
            <a:pPr indent="-311150" lvl="1" marL="914400" rtl="0" algn="l">
              <a:lnSpc>
                <a:spcPct val="115000"/>
              </a:lnSpc>
              <a:spcBef>
                <a:spcPts val="1200"/>
              </a:spcBef>
              <a:spcAft>
                <a:spcPts val="0"/>
              </a:spcAft>
              <a:buClr>
                <a:schemeClr val="dk1"/>
              </a:buClr>
              <a:buSzPts val="1300"/>
              <a:buFont typeface="Oswald"/>
              <a:buChar char="○"/>
            </a:pPr>
            <a:r>
              <a:rPr lang="en" sz="1300">
                <a:solidFill>
                  <a:schemeClr val="dk1"/>
                </a:solidFill>
                <a:latin typeface="Oswald"/>
                <a:ea typeface="Oswald"/>
                <a:cs typeface="Oswald"/>
                <a:sym typeface="Oswald"/>
              </a:rPr>
              <a:t>Testing</a:t>
            </a:r>
            <a:endParaRPr sz="1300">
              <a:solidFill>
                <a:schemeClr val="dk1"/>
              </a:solidFill>
              <a:latin typeface="Oswald"/>
              <a:ea typeface="Oswald"/>
              <a:cs typeface="Oswald"/>
              <a:sym typeface="Oswald"/>
            </a:endParaRPr>
          </a:p>
          <a:p>
            <a:pPr indent="-311150" lvl="1" marL="914400" rtl="0" algn="l">
              <a:lnSpc>
                <a:spcPct val="115000"/>
              </a:lnSpc>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Reviewing</a:t>
            </a:r>
            <a:endParaRPr sz="1300">
              <a:solidFill>
                <a:schemeClr val="dk1"/>
              </a:solidFill>
              <a:latin typeface="Oswald"/>
              <a:ea typeface="Oswald"/>
              <a:cs typeface="Oswald"/>
              <a:sym typeface="Oswald"/>
            </a:endParaRPr>
          </a:p>
          <a:p>
            <a:pPr indent="-311150" lvl="1" marL="914400" rtl="0" algn="l">
              <a:lnSpc>
                <a:spcPct val="115000"/>
              </a:lnSpc>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Feedback</a:t>
            </a:r>
            <a:endParaRPr/>
          </a:p>
        </p:txBody>
      </p:sp>
      <p:sp>
        <p:nvSpPr>
          <p:cNvPr id="472" name="Google Shape;472;p37"/>
          <p:cNvSpPr/>
          <p:nvPr/>
        </p:nvSpPr>
        <p:spPr>
          <a:xfrm>
            <a:off x="7548925" y="1804975"/>
            <a:ext cx="200400" cy="1077600"/>
          </a:xfrm>
          <a:prstGeom prst="rightBrace">
            <a:avLst>
              <a:gd fmla="val 1126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3" name="Google Shape;473;p37"/>
          <p:cNvSpPr/>
          <p:nvPr/>
        </p:nvSpPr>
        <p:spPr>
          <a:xfrm>
            <a:off x="4555225" y="3490300"/>
            <a:ext cx="4261500" cy="1387800"/>
          </a:xfrm>
          <a:prstGeom prst="round2DiagRect">
            <a:avLst>
              <a:gd fmla="val 16667" name="adj1"/>
              <a:gd fmla="val 0" name="adj2"/>
            </a:avLst>
          </a:prstGeom>
          <a:noFill/>
          <a:ln cap="flat" cmpd="sng" w="2857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 name="Google Shape;474;p37"/>
          <p:cNvSpPr txBox="1"/>
          <p:nvPr/>
        </p:nvSpPr>
        <p:spPr>
          <a:xfrm>
            <a:off x="5195875" y="3876700"/>
            <a:ext cx="29802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1300">
                <a:solidFill>
                  <a:schemeClr val="dk1"/>
                </a:solidFill>
                <a:latin typeface="Oswald"/>
                <a:ea typeface="Oswald"/>
                <a:cs typeface="Oswald"/>
                <a:sym typeface="Oswald"/>
              </a:rPr>
              <a:t>Institutions/organizations and Funding also need to be acknowledged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38"/>
          <p:cNvPicPr preferRelativeResize="0"/>
          <p:nvPr/>
        </p:nvPicPr>
        <p:blipFill>
          <a:blip r:embed="rId3">
            <a:alphaModFix/>
          </a:blip>
          <a:stretch>
            <a:fillRect/>
          </a:stretch>
        </p:blipFill>
        <p:spPr>
          <a:xfrm>
            <a:off x="3334375" y="674088"/>
            <a:ext cx="2475226" cy="2475226"/>
          </a:xfrm>
          <a:prstGeom prst="rect">
            <a:avLst/>
          </a:prstGeom>
          <a:noFill/>
          <a:ln>
            <a:noFill/>
          </a:ln>
        </p:spPr>
      </p:pic>
      <p:sp>
        <p:nvSpPr>
          <p:cNvPr id="480" name="Google Shape;480;p38"/>
          <p:cNvSpPr txBox="1"/>
          <p:nvPr>
            <p:ph idx="4294967295" type="subTitle"/>
          </p:nvPr>
        </p:nvSpPr>
        <p:spPr>
          <a:xfrm>
            <a:off x="0" y="3290700"/>
            <a:ext cx="9144000" cy="1008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5000">
                <a:solidFill>
                  <a:schemeClr val="dk1"/>
                </a:solidFill>
                <a:latin typeface="Oswald"/>
                <a:ea typeface="Oswald"/>
                <a:cs typeface="Oswald"/>
                <a:sym typeface="Oswald"/>
              </a:rPr>
              <a:t>Illustrations</a:t>
            </a:r>
            <a:endParaRPr sz="5000">
              <a:solidFill>
                <a:schemeClr val="dk1"/>
              </a:solidFill>
              <a:latin typeface="Oswald"/>
              <a:ea typeface="Oswald"/>
              <a:cs typeface="Oswald"/>
              <a:sym typeface="Oswald"/>
            </a:endParaRPr>
          </a:p>
        </p:txBody>
      </p:sp>
      <p:sp>
        <p:nvSpPr>
          <p:cNvPr id="481" name="Google Shape;481;p38"/>
          <p:cNvSpPr txBox="1"/>
          <p:nvPr>
            <p:ph idx="4294967295" type="subTitle"/>
          </p:nvPr>
        </p:nvSpPr>
        <p:spPr>
          <a:xfrm>
            <a:off x="3592188" y="4039575"/>
            <a:ext cx="19602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2400">
                <a:solidFill>
                  <a:schemeClr val="dk1"/>
                </a:solidFill>
                <a:latin typeface="Oswald"/>
                <a:ea typeface="Oswald"/>
                <a:cs typeface="Oswald"/>
                <a:sym typeface="Oswald"/>
              </a:rPr>
              <a:t>a slippery slope</a:t>
            </a:r>
            <a:endParaRPr sz="2400">
              <a:solidFill>
                <a:schemeClr val="dk1"/>
              </a:solidFill>
              <a:latin typeface="Oswald"/>
              <a:ea typeface="Oswald"/>
              <a:cs typeface="Oswald"/>
              <a:sym typeface="Oswa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9"/>
          <p:cNvSpPr txBox="1"/>
          <p:nvPr>
            <p:ph type="title"/>
          </p:nvPr>
        </p:nvSpPr>
        <p:spPr>
          <a:xfrm>
            <a:off x="311700" y="551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Oswald"/>
                <a:ea typeface="Oswald"/>
                <a:cs typeface="Oswald"/>
                <a:sym typeface="Oswald"/>
              </a:rPr>
              <a:t>Illustrations challenge</a:t>
            </a:r>
            <a:endParaRPr>
              <a:latin typeface="Oswald"/>
              <a:ea typeface="Oswald"/>
              <a:cs typeface="Oswald"/>
              <a:sym typeface="Oswald"/>
            </a:endParaRPr>
          </a:p>
        </p:txBody>
      </p:sp>
      <p:sp>
        <p:nvSpPr>
          <p:cNvPr id="487" name="Google Shape;487;p39"/>
          <p:cNvSpPr/>
          <p:nvPr/>
        </p:nvSpPr>
        <p:spPr>
          <a:xfrm>
            <a:off x="323550" y="1156375"/>
            <a:ext cx="657300" cy="624000"/>
          </a:xfrm>
          <a:prstGeom prst="round2DiagRect">
            <a:avLst>
              <a:gd fmla="val 35295" name="adj1"/>
              <a:gd fmla="val 0" name="adj2"/>
            </a:avLst>
          </a:prstGeom>
          <a:solidFill>
            <a:schemeClr val="lt1"/>
          </a:solidFill>
          <a:ln cap="flat" cmpd="sng" w="952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9"/>
          <p:cNvSpPr txBox="1"/>
          <p:nvPr>
            <p:ph idx="1" type="body"/>
          </p:nvPr>
        </p:nvSpPr>
        <p:spPr>
          <a:xfrm>
            <a:off x="685800" y="1256425"/>
            <a:ext cx="2219700" cy="423900"/>
          </a:xfrm>
          <a:prstGeom prst="rect">
            <a:avLst/>
          </a:prstGeom>
          <a:noFill/>
        </p:spPr>
        <p:txBody>
          <a:bodyPr anchorCtr="0" anchor="ctr" bIns="91425" lIns="91425" spcFirstLastPara="1" rIns="91425" wrap="square" tIns="91425">
            <a:noAutofit/>
          </a:bodyPr>
          <a:lstStyle/>
          <a:p>
            <a:pPr indent="0" lvl="0" marL="0" rtl="0" algn="ctr">
              <a:spcBef>
                <a:spcPts val="1200"/>
              </a:spcBef>
              <a:spcAft>
                <a:spcPts val="1200"/>
              </a:spcAft>
              <a:buNone/>
            </a:pPr>
            <a:r>
              <a:rPr lang="en" sz="1400">
                <a:solidFill>
                  <a:schemeClr val="dk1"/>
                </a:solidFill>
                <a:latin typeface="Oswald"/>
                <a:ea typeface="Oswald"/>
                <a:cs typeface="Oswald"/>
                <a:sym typeface="Oswald"/>
              </a:rPr>
              <a:t>Choosing online</a:t>
            </a:r>
            <a:endParaRPr sz="1400">
              <a:solidFill>
                <a:schemeClr val="dk1"/>
              </a:solidFill>
              <a:latin typeface="Oswald"/>
              <a:ea typeface="Oswald"/>
              <a:cs typeface="Oswald"/>
              <a:sym typeface="Oswald"/>
            </a:endParaRPr>
          </a:p>
        </p:txBody>
      </p:sp>
      <p:cxnSp>
        <p:nvCxnSpPr>
          <p:cNvPr id="489" name="Google Shape;489;p39"/>
          <p:cNvCxnSpPr/>
          <p:nvPr/>
        </p:nvCxnSpPr>
        <p:spPr>
          <a:xfrm flipH="1" rot="10800000">
            <a:off x="1204938" y="1664800"/>
            <a:ext cx="1181400" cy="5400"/>
          </a:xfrm>
          <a:prstGeom prst="straightConnector1">
            <a:avLst/>
          </a:prstGeom>
          <a:noFill/>
          <a:ln cap="flat" cmpd="sng" w="9525">
            <a:solidFill>
              <a:srgbClr val="EF7500"/>
            </a:solidFill>
            <a:prstDash val="solid"/>
            <a:round/>
            <a:headEnd len="med" w="med" type="none"/>
            <a:tailEnd len="med" w="med" type="none"/>
          </a:ln>
        </p:spPr>
      </p:cxnSp>
      <p:cxnSp>
        <p:nvCxnSpPr>
          <p:cNvPr id="490" name="Google Shape;490;p39"/>
          <p:cNvCxnSpPr/>
          <p:nvPr/>
        </p:nvCxnSpPr>
        <p:spPr>
          <a:xfrm flipH="1" rot="10800000">
            <a:off x="4171950" y="586650"/>
            <a:ext cx="914700" cy="3900"/>
          </a:xfrm>
          <a:prstGeom prst="straightConnector1">
            <a:avLst/>
          </a:prstGeom>
          <a:noFill/>
          <a:ln cap="flat" cmpd="sng" w="9525">
            <a:solidFill>
              <a:srgbClr val="000000"/>
            </a:solidFill>
            <a:prstDash val="solid"/>
            <a:round/>
            <a:headEnd len="med" w="med" type="none"/>
            <a:tailEnd len="med" w="med" type="none"/>
          </a:ln>
        </p:spPr>
      </p:cxnSp>
      <p:pic>
        <p:nvPicPr>
          <p:cNvPr id="491" name="Google Shape;491;p39"/>
          <p:cNvPicPr preferRelativeResize="0"/>
          <p:nvPr/>
        </p:nvPicPr>
        <p:blipFill>
          <a:blip r:embed="rId3">
            <a:alphaModFix/>
          </a:blip>
          <a:stretch>
            <a:fillRect/>
          </a:stretch>
        </p:blipFill>
        <p:spPr>
          <a:xfrm>
            <a:off x="1254875" y="3379725"/>
            <a:ext cx="1018749" cy="1018749"/>
          </a:xfrm>
          <a:prstGeom prst="rect">
            <a:avLst/>
          </a:prstGeom>
          <a:noFill/>
          <a:ln>
            <a:noFill/>
          </a:ln>
        </p:spPr>
      </p:pic>
      <p:sp>
        <p:nvSpPr>
          <p:cNvPr id="492" name="Google Shape;492;p39"/>
          <p:cNvSpPr txBox="1"/>
          <p:nvPr>
            <p:ph idx="1" type="body"/>
          </p:nvPr>
        </p:nvSpPr>
        <p:spPr>
          <a:xfrm>
            <a:off x="2398875" y="2343475"/>
            <a:ext cx="3481800" cy="423900"/>
          </a:xfrm>
          <a:prstGeom prst="rect">
            <a:avLst/>
          </a:prstGeom>
          <a:noFill/>
        </p:spPr>
        <p:txBody>
          <a:bodyPr anchorCtr="0" anchor="ctr" bIns="91425" lIns="91425" spcFirstLastPara="1" rIns="91425" wrap="square" tIns="91425">
            <a:noAutofit/>
          </a:bodyPr>
          <a:lstStyle/>
          <a:p>
            <a:pPr indent="0" lvl="0" marL="0" rtl="0" algn="ctr">
              <a:spcBef>
                <a:spcPts val="1200"/>
              </a:spcBef>
              <a:spcAft>
                <a:spcPts val="1200"/>
              </a:spcAft>
              <a:buNone/>
            </a:pPr>
            <a:r>
              <a:rPr lang="en" sz="1400" u="sng">
                <a:solidFill>
                  <a:schemeClr val="hlink"/>
                </a:solidFill>
                <a:latin typeface="Oswald"/>
                <a:ea typeface="Oswald"/>
                <a:cs typeface="Oswald"/>
                <a:sym typeface="Oswald"/>
                <a:hlinkClick r:id="rId4"/>
              </a:rPr>
              <a:t>https://www.itprotoday.com/devops/github-expands-devops-tools-universe-as-copilot-takes-off</a:t>
            </a:r>
            <a:r>
              <a:rPr lang="en" sz="1400">
                <a:solidFill>
                  <a:schemeClr val="dk1"/>
                </a:solidFill>
                <a:latin typeface="Oswald"/>
                <a:ea typeface="Oswald"/>
                <a:cs typeface="Oswald"/>
                <a:sym typeface="Oswald"/>
              </a:rPr>
              <a:t> </a:t>
            </a:r>
            <a:endParaRPr sz="1400">
              <a:solidFill>
                <a:schemeClr val="dk1"/>
              </a:solidFill>
              <a:latin typeface="Oswald"/>
              <a:ea typeface="Oswald"/>
              <a:cs typeface="Oswald"/>
              <a:sym typeface="Oswald"/>
            </a:endParaRPr>
          </a:p>
        </p:txBody>
      </p:sp>
      <p:sp>
        <p:nvSpPr>
          <p:cNvPr id="493" name="Google Shape;493;p39"/>
          <p:cNvSpPr txBox="1"/>
          <p:nvPr/>
        </p:nvSpPr>
        <p:spPr>
          <a:xfrm>
            <a:off x="2639775" y="36890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Oswald"/>
                <a:ea typeface="Oswald"/>
                <a:cs typeface="Oswald"/>
                <a:sym typeface="Oswald"/>
                <a:hlinkClick r:id="rId5"/>
              </a:rPr>
              <a:t>https://octodex.github.com/original/</a:t>
            </a:r>
            <a:r>
              <a:rPr lang="en">
                <a:solidFill>
                  <a:schemeClr val="dk1"/>
                </a:solidFill>
                <a:latin typeface="Oswald"/>
                <a:ea typeface="Oswald"/>
                <a:cs typeface="Oswald"/>
                <a:sym typeface="Oswald"/>
              </a:rPr>
              <a:t> </a:t>
            </a:r>
            <a:endParaRPr>
              <a:solidFill>
                <a:schemeClr val="dk1"/>
              </a:solidFill>
              <a:latin typeface="Oswald"/>
              <a:ea typeface="Oswald"/>
              <a:cs typeface="Oswald"/>
              <a:sym typeface="Oswald"/>
            </a:endParaRPr>
          </a:p>
        </p:txBody>
      </p:sp>
      <p:pic>
        <p:nvPicPr>
          <p:cNvPr id="494" name="Google Shape;494;p39"/>
          <p:cNvPicPr preferRelativeResize="0"/>
          <p:nvPr/>
        </p:nvPicPr>
        <p:blipFill>
          <a:blip r:embed="rId3">
            <a:alphaModFix/>
          </a:blip>
          <a:stretch>
            <a:fillRect/>
          </a:stretch>
        </p:blipFill>
        <p:spPr>
          <a:xfrm>
            <a:off x="1254875" y="2046050"/>
            <a:ext cx="1018749" cy="1018749"/>
          </a:xfrm>
          <a:prstGeom prst="rect">
            <a:avLst/>
          </a:prstGeom>
          <a:noFill/>
          <a:ln>
            <a:noFill/>
          </a:ln>
        </p:spPr>
      </p:pic>
      <p:sp>
        <p:nvSpPr>
          <p:cNvPr id="495" name="Google Shape;495;p39"/>
          <p:cNvSpPr txBox="1"/>
          <p:nvPr>
            <p:ph idx="1" type="body"/>
          </p:nvPr>
        </p:nvSpPr>
        <p:spPr>
          <a:xfrm>
            <a:off x="2498950" y="1256425"/>
            <a:ext cx="3481800" cy="423900"/>
          </a:xfrm>
          <a:prstGeom prst="rect">
            <a:avLst/>
          </a:prstGeom>
          <a:noFill/>
        </p:spPr>
        <p:txBody>
          <a:bodyPr anchorCtr="0" anchor="ctr" bIns="91425" lIns="91425" spcFirstLastPara="1" rIns="91425" wrap="square" tIns="91425">
            <a:noAutofit/>
          </a:bodyPr>
          <a:lstStyle/>
          <a:p>
            <a:pPr indent="0" lvl="0" marL="0" rtl="0" algn="l">
              <a:spcBef>
                <a:spcPts val="1200"/>
              </a:spcBef>
              <a:spcAft>
                <a:spcPts val="1200"/>
              </a:spcAft>
              <a:buNone/>
            </a:pPr>
            <a:r>
              <a:rPr lang="en" sz="1400">
                <a:solidFill>
                  <a:schemeClr val="dk1"/>
                </a:solidFill>
                <a:latin typeface="Oswald"/>
                <a:ea typeface="Oswald"/>
                <a:cs typeface="Oswald"/>
                <a:sym typeface="Oswald"/>
              </a:rPr>
              <a:t>: same same, but not the same ……</a:t>
            </a:r>
            <a:endParaRPr sz="1400">
              <a:solidFill>
                <a:schemeClr val="dk1"/>
              </a:solidFill>
              <a:latin typeface="Oswald"/>
              <a:ea typeface="Oswald"/>
              <a:cs typeface="Oswald"/>
              <a:sym typeface="Oswald"/>
            </a:endParaRPr>
          </a:p>
        </p:txBody>
      </p:sp>
      <p:pic>
        <p:nvPicPr>
          <p:cNvPr id="496" name="Google Shape;496;p39"/>
          <p:cNvPicPr preferRelativeResize="0"/>
          <p:nvPr/>
        </p:nvPicPr>
        <p:blipFill>
          <a:blip r:embed="rId6">
            <a:alphaModFix/>
          </a:blip>
          <a:stretch>
            <a:fillRect/>
          </a:stretch>
        </p:blipFill>
        <p:spPr>
          <a:xfrm>
            <a:off x="4416675" y="683931"/>
            <a:ext cx="425251" cy="425239"/>
          </a:xfrm>
          <a:prstGeom prst="rect">
            <a:avLst/>
          </a:prstGeom>
          <a:noFill/>
          <a:ln>
            <a:noFill/>
          </a:ln>
        </p:spPr>
      </p:pic>
      <p:pic>
        <p:nvPicPr>
          <p:cNvPr id="497" name="Google Shape;497;p39"/>
          <p:cNvPicPr preferRelativeResize="0"/>
          <p:nvPr/>
        </p:nvPicPr>
        <p:blipFill>
          <a:blip r:embed="rId3">
            <a:alphaModFix/>
          </a:blip>
          <a:stretch>
            <a:fillRect/>
          </a:stretch>
        </p:blipFill>
        <p:spPr>
          <a:xfrm>
            <a:off x="453750" y="1269925"/>
            <a:ext cx="396900" cy="396900"/>
          </a:xfrm>
          <a:prstGeom prst="rect">
            <a:avLst/>
          </a:prstGeom>
          <a:noFill/>
          <a:ln>
            <a:noFill/>
          </a:ln>
        </p:spPr>
      </p:pic>
      <p:sp>
        <p:nvSpPr>
          <p:cNvPr id="498" name="Google Shape;498;p39"/>
          <p:cNvSpPr txBox="1"/>
          <p:nvPr/>
        </p:nvSpPr>
        <p:spPr>
          <a:xfrm>
            <a:off x="1254884" y="2950177"/>
            <a:ext cx="6573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@Vectorsclub</a:t>
            </a:r>
            <a:endParaRPr sz="500"/>
          </a:p>
        </p:txBody>
      </p:sp>
      <p:sp>
        <p:nvSpPr>
          <p:cNvPr id="499" name="Google Shape;499;p39"/>
          <p:cNvSpPr txBox="1"/>
          <p:nvPr/>
        </p:nvSpPr>
        <p:spPr>
          <a:xfrm>
            <a:off x="1279509" y="4293227"/>
            <a:ext cx="6573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@Vectorsclub</a:t>
            </a:r>
            <a:endParaRPr sz="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0"/>
          <p:cNvSpPr/>
          <p:nvPr/>
        </p:nvSpPr>
        <p:spPr>
          <a:xfrm>
            <a:off x="-10475" y="0"/>
            <a:ext cx="9144000" cy="5143500"/>
          </a:xfrm>
          <a:prstGeom prst="rect">
            <a:avLst/>
          </a:prstGeom>
          <a:solidFill>
            <a:srgbClr val="FAFB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05" name="Google Shape;505;p40"/>
          <p:cNvPicPr preferRelativeResize="0"/>
          <p:nvPr/>
        </p:nvPicPr>
        <p:blipFill>
          <a:blip r:embed="rId3">
            <a:alphaModFix/>
          </a:blip>
          <a:stretch>
            <a:fillRect/>
          </a:stretch>
        </p:blipFill>
        <p:spPr>
          <a:xfrm>
            <a:off x="6171300" y="1963350"/>
            <a:ext cx="2798949" cy="2798949"/>
          </a:xfrm>
          <a:prstGeom prst="rect">
            <a:avLst/>
          </a:prstGeom>
          <a:noFill/>
          <a:ln>
            <a:noFill/>
          </a:ln>
        </p:spPr>
      </p:pic>
      <p:sp>
        <p:nvSpPr>
          <p:cNvPr id="506" name="Google Shape;506;p40"/>
          <p:cNvSpPr txBox="1"/>
          <p:nvPr/>
        </p:nvSpPr>
        <p:spPr>
          <a:xfrm rot="5400000">
            <a:off x="7633175" y="3685075"/>
            <a:ext cx="6507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t>octodex.github</a:t>
            </a:r>
            <a:endParaRPr sz="500"/>
          </a:p>
        </p:txBody>
      </p:sp>
      <p:pic>
        <p:nvPicPr>
          <p:cNvPr id="507" name="Google Shape;507;p40"/>
          <p:cNvPicPr preferRelativeResize="0"/>
          <p:nvPr/>
        </p:nvPicPr>
        <p:blipFill rotWithShape="1">
          <a:blip r:embed="rId4">
            <a:alphaModFix/>
          </a:blip>
          <a:srcRect b="0" l="0" r="3362" t="0"/>
          <a:stretch/>
        </p:blipFill>
        <p:spPr>
          <a:xfrm>
            <a:off x="152400" y="152400"/>
            <a:ext cx="5562599" cy="2014275"/>
          </a:xfrm>
          <a:prstGeom prst="rect">
            <a:avLst/>
          </a:prstGeom>
          <a:noFill/>
          <a:ln>
            <a:noFill/>
          </a:ln>
        </p:spPr>
      </p:pic>
      <p:sp>
        <p:nvSpPr>
          <p:cNvPr id="508" name="Google Shape;508;p40"/>
          <p:cNvSpPr/>
          <p:nvPr/>
        </p:nvSpPr>
        <p:spPr>
          <a:xfrm>
            <a:off x="4004450" y="743550"/>
            <a:ext cx="1272600" cy="20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9" name="Google Shape;509;p40"/>
          <p:cNvSpPr/>
          <p:nvPr/>
        </p:nvSpPr>
        <p:spPr>
          <a:xfrm>
            <a:off x="241075" y="967450"/>
            <a:ext cx="606600" cy="20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0" name="Google Shape;510;p40"/>
          <p:cNvSpPr/>
          <p:nvPr/>
        </p:nvSpPr>
        <p:spPr>
          <a:xfrm>
            <a:off x="241075" y="1176850"/>
            <a:ext cx="1004700" cy="230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1" name="Google Shape;511;p40"/>
          <p:cNvSpPr/>
          <p:nvPr/>
        </p:nvSpPr>
        <p:spPr>
          <a:xfrm>
            <a:off x="3861050" y="1434300"/>
            <a:ext cx="1272600" cy="20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1"/>
          <p:cNvSpPr/>
          <p:nvPr/>
        </p:nvSpPr>
        <p:spPr>
          <a:xfrm>
            <a:off x="-10475" y="0"/>
            <a:ext cx="9144000" cy="5143500"/>
          </a:xfrm>
          <a:prstGeom prst="rect">
            <a:avLst/>
          </a:prstGeom>
          <a:solidFill>
            <a:srgbClr val="FAFB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17" name="Google Shape;517;p41"/>
          <p:cNvPicPr preferRelativeResize="0"/>
          <p:nvPr/>
        </p:nvPicPr>
        <p:blipFill>
          <a:blip r:embed="rId3">
            <a:alphaModFix/>
          </a:blip>
          <a:stretch>
            <a:fillRect/>
          </a:stretch>
        </p:blipFill>
        <p:spPr>
          <a:xfrm>
            <a:off x="241075" y="2293950"/>
            <a:ext cx="5097099" cy="2596625"/>
          </a:xfrm>
          <a:prstGeom prst="rect">
            <a:avLst/>
          </a:prstGeom>
          <a:noFill/>
          <a:ln>
            <a:noFill/>
          </a:ln>
        </p:spPr>
      </p:pic>
      <p:pic>
        <p:nvPicPr>
          <p:cNvPr id="518" name="Google Shape;518;p41"/>
          <p:cNvPicPr preferRelativeResize="0"/>
          <p:nvPr/>
        </p:nvPicPr>
        <p:blipFill>
          <a:blip r:embed="rId4">
            <a:alphaModFix/>
          </a:blip>
          <a:stretch>
            <a:fillRect/>
          </a:stretch>
        </p:blipFill>
        <p:spPr>
          <a:xfrm>
            <a:off x="6171300" y="1963350"/>
            <a:ext cx="2798949" cy="2798949"/>
          </a:xfrm>
          <a:prstGeom prst="rect">
            <a:avLst/>
          </a:prstGeom>
          <a:noFill/>
          <a:ln>
            <a:noFill/>
          </a:ln>
        </p:spPr>
      </p:pic>
      <p:sp>
        <p:nvSpPr>
          <p:cNvPr id="519" name="Google Shape;519;p41"/>
          <p:cNvSpPr txBox="1"/>
          <p:nvPr/>
        </p:nvSpPr>
        <p:spPr>
          <a:xfrm rot="5400000">
            <a:off x="7633175" y="3685075"/>
            <a:ext cx="6507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t>octodex.github</a:t>
            </a:r>
            <a:endParaRPr sz="500"/>
          </a:p>
        </p:txBody>
      </p:sp>
      <p:sp>
        <p:nvSpPr>
          <p:cNvPr id="520" name="Google Shape;520;p41"/>
          <p:cNvSpPr/>
          <p:nvPr/>
        </p:nvSpPr>
        <p:spPr>
          <a:xfrm>
            <a:off x="607075" y="3258125"/>
            <a:ext cx="3621600" cy="20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1" name="Google Shape;521;p41"/>
          <p:cNvSpPr/>
          <p:nvPr/>
        </p:nvSpPr>
        <p:spPr>
          <a:xfrm>
            <a:off x="931749" y="3668450"/>
            <a:ext cx="1004700" cy="20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22" name="Google Shape;522;p41"/>
          <p:cNvPicPr preferRelativeResize="0"/>
          <p:nvPr/>
        </p:nvPicPr>
        <p:blipFill rotWithShape="1">
          <a:blip r:embed="rId5">
            <a:alphaModFix/>
          </a:blip>
          <a:srcRect b="0" l="0" r="3362" t="0"/>
          <a:stretch/>
        </p:blipFill>
        <p:spPr>
          <a:xfrm>
            <a:off x="152400" y="152400"/>
            <a:ext cx="5562599" cy="2014275"/>
          </a:xfrm>
          <a:prstGeom prst="rect">
            <a:avLst/>
          </a:prstGeom>
          <a:noFill/>
          <a:ln>
            <a:noFill/>
          </a:ln>
        </p:spPr>
      </p:pic>
      <p:sp>
        <p:nvSpPr>
          <p:cNvPr id="523" name="Google Shape;523;p41"/>
          <p:cNvSpPr/>
          <p:nvPr/>
        </p:nvSpPr>
        <p:spPr>
          <a:xfrm>
            <a:off x="4004450" y="743550"/>
            <a:ext cx="1272600" cy="20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4" name="Google Shape;524;p41"/>
          <p:cNvSpPr/>
          <p:nvPr/>
        </p:nvSpPr>
        <p:spPr>
          <a:xfrm>
            <a:off x="241075" y="967450"/>
            <a:ext cx="606600" cy="20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5" name="Google Shape;525;p41"/>
          <p:cNvSpPr/>
          <p:nvPr/>
        </p:nvSpPr>
        <p:spPr>
          <a:xfrm>
            <a:off x="241075" y="1176850"/>
            <a:ext cx="1004700" cy="230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6" name="Google Shape;526;p41"/>
          <p:cNvSpPr/>
          <p:nvPr/>
        </p:nvSpPr>
        <p:spPr>
          <a:xfrm>
            <a:off x="3861050" y="1434300"/>
            <a:ext cx="1272600" cy="20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idx="1" type="subTitle"/>
          </p:nvPr>
        </p:nvSpPr>
        <p:spPr>
          <a:xfrm>
            <a:off x="0" y="87350"/>
            <a:ext cx="8433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300">
                <a:solidFill>
                  <a:schemeClr val="dk1"/>
                </a:solidFill>
                <a:latin typeface="Oswald"/>
                <a:ea typeface="Oswald"/>
                <a:cs typeface="Oswald"/>
                <a:sym typeface="Oswald"/>
              </a:rPr>
              <a:t>Who are we </a:t>
            </a:r>
            <a:r>
              <a:rPr lang="en" sz="4300">
                <a:solidFill>
                  <a:schemeClr val="dk1"/>
                </a:solidFill>
                <a:latin typeface="Oswald"/>
                <a:ea typeface="Oswald"/>
                <a:cs typeface="Oswald"/>
                <a:sym typeface="Oswald"/>
              </a:rPr>
              <a:t>acknowledging</a:t>
            </a:r>
            <a:r>
              <a:rPr lang="en" sz="4300">
                <a:solidFill>
                  <a:schemeClr val="dk1"/>
                </a:solidFill>
                <a:latin typeface="Oswald"/>
                <a:ea typeface="Oswald"/>
                <a:cs typeface="Oswald"/>
                <a:sym typeface="Oswald"/>
              </a:rPr>
              <a:t> </a:t>
            </a:r>
            <a:endParaRPr sz="4300">
              <a:solidFill>
                <a:schemeClr val="dk1"/>
              </a:solidFill>
              <a:latin typeface="Oswald"/>
              <a:ea typeface="Oswald"/>
              <a:cs typeface="Oswald"/>
              <a:sym typeface="Oswald"/>
            </a:endParaRPr>
          </a:p>
        </p:txBody>
      </p:sp>
      <p:sp>
        <p:nvSpPr>
          <p:cNvPr id="76" name="Google Shape;76;p15"/>
          <p:cNvSpPr txBox="1"/>
          <p:nvPr>
            <p:ph idx="1" type="subTitle"/>
          </p:nvPr>
        </p:nvSpPr>
        <p:spPr>
          <a:xfrm>
            <a:off x="7982750" y="1396850"/>
            <a:ext cx="936300" cy="1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rgbClr val="EF7500"/>
                </a:solidFill>
                <a:latin typeface="Oswald"/>
                <a:ea typeface="Oswald"/>
                <a:cs typeface="Oswald"/>
                <a:sym typeface="Oswald"/>
              </a:rPr>
              <a:t>?</a:t>
            </a:r>
            <a:endParaRPr b="1" sz="10000">
              <a:solidFill>
                <a:srgbClr val="EF7500"/>
              </a:solidFill>
              <a:latin typeface="Oswald"/>
              <a:ea typeface="Oswald"/>
              <a:cs typeface="Oswald"/>
              <a:sym typeface="Oswald"/>
            </a:endParaRPr>
          </a:p>
        </p:txBody>
      </p:sp>
      <p:cxnSp>
        <p:nvCxnSpPr>
          <p:cNvPr id="77" name="Google Shape;77;p15"/>
          <p:cNvCxnSpPr/>
          <p:nvPr/>
        </p:nvCxnSpPr>
        <p:spPr>
          <a:xfrm rot="10800000">
            <a:off x="8447900" y="-14975"/>
            <a:ext cx="0" cy="1689600"/>
          </a:xfrm>
          <a:prstGeom prst="straightConnector1">
            <a:avLst/>
          </a:prstGeom>
          <a:noFill/>
          <a:ln cap="flat" cmpd="sng" w="9525">
            <a:solidFill>
              <a:srgbClr val="EF7500"/>
            </a:solidFill>
            <a:prstDash val="solid"/>
            <a:round/>
            <a:headEnd len="med" w="med" type="none"/>
            <a:tailEnd len="med" w="med" type="none"/>
          </a:ln>
        </p:spPr>
      </p:cxnSp>
      <p:sp>
        <p:nvSpPr>
          <p:cNvPr id="78" name="Google Shape;78;p15"/>
          <p:cNvSpPr txBox="1"/>
          <p:nvPr>
            <p:ph idx="1" type="subTitle"/>
          </p:nvPr>
        </p:nvSpPr>
        <p:spPr>
          <a:xfrm>
            <a:off x="8069575" y="1471875"/>
            <a:ext cx="936300" cy="1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500">
                <a:solidFill>
                  <a:schemeClr val="lt1"/>
                </a:solidFill>
                <a:latin typeface="Oswald"/>
                <a:ea typeface="Oswald"/>
                <a:cs typeface="Oswald"/>
                <a:sym typeface="Oswald"/>
              </a:rPr>
              <a:t>?</a:t>
            </a:r>
            <a:endParaRPr sz="8500">
              <a:solidFill>
                <a:schemeClr val="lt1"/>
              </a:solidFill>
              <a:latin typeface="Oswald"/>
              <a:ea typeface="Oswald"/>
              <a:cs typeface="Oswald"/>
              <a:sym typeface="Oswald"/>
            </a:endParaRPr>
          </a:p>
        </p:txBody>
      </p:sp>
      <p:sp>
        <p:nvSpPr>
          <p:cNvPr id="79" name="Google Shape;79;p15"/>
          <p:cNvSpPr/>
          <p:nvPr/>
        </p:nvSpPr>
        <p:spPr>
          <a:xfrm>
            <a:off x="8304800" y="2504700"/>
            <a:ext cx="176700" cy="18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 name="Google Shape;80;p15"/>
          <p:cNvSpPr/>
          <p:nvPr/>
        </p:nvSpPr>
        <p:spPr>
          <a:xfrm>
            <a:off x="8453275" y="1656050"/>
            <a:ext cx="114900" cy="12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cxnSp>
        <p:nvCxnSpPr>
          <p:cNvPr id="81" name="Google Shape;81;p15"/>
          <p:cNvCxnSpPr/>
          <p:nvPr/>
        </p:nvCxnSpPr>
        <p:spPr>
          <a:xfrm flipH="1" rot="10800000">
            <a:off x="8432850" y="2601900"/>
            <a:ext cx="300" cy="2541600"/>
          </a:xfrm>
          <a:prstGeom prst="straightConnector1">
            <a:avLst/>
          </a:prstGeom>
          <a:noFill/>
          <a:ln cap="flat" cmpd="sng" w="9525">
            <a:solidFill>
              <a:srgbClr val="EF7500"/>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2"/>
          <p:cNvSpPr txBox="1"/>
          <p:nvPr>
            <p:ph type="title"/>
          </p:nvPr>
        </p:nvSpPr>
        <p:spPr>
          <a:xfrm>
            <a:off x="311700" y="551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Oswald"/>
                <a:ea typeface="Oswald"/>
                <a:cs typeface="Oswald"/>
                <a:sym typeface="Oswald"/>
              </a:rPr>
              <a:t>Illustrations challenge</a:t>
            </a:r>
            <a:endParaRPr>
              <a:latin typeface="Oswald"/>
              <a:ea typeface="Oswald"/>
              <a:cs typeface="Oswald"/>
              <a:sym typeface="Oswald"/>
            </a:endParaRPr>
          </a:p>
        </p:txBody>
      </p:sp>
      <p:sp>
        <p:nvSpPr>
          <p:cNvPr id="532" name="Google Shape;532;p42"/>
          <p:cNvSpPr/>
          <p:nvPr/>
        </p:nvSpPr>
        <p:spPr>
          <a:xfrm>
            <a:off x="323550" y="1156375"/>
            <a:ext cx="657300" cy="624000"/>
          </a:xfrm>
          <a:prstGeom prst="round2DiagRect">
            <a:avLst>
              <a:gd fmla="val 35295" name="adj1"/>
              <a:gd fmla="val 0" name="adj2"/>
            </a:avLst>
          </a:prstGeom>
          <a:solidFill>
            <a:schemeClr val="lt1"/>
          </a:solidFill>
          <a:ln cap="flat" cmpd="sng" w="952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2"/>
          <p:cNvSpPr txBox="1"/>
          <p:nvPr>
            <p:ph idx="1" type="body"/>
          </p:nvPr>
        </p:nvSpPr>
        <p:spPr>
          <a:xfrm>
            <a:off x="685800" y="1256425"/>
            <a:ext cx="2219700" cy="423900"/>
          </a:xfrm>
          <a:prstGeom prst="rect">
            <a:avLst/>
          </a:prstGeom>
          <a:noFill/>
        </p:spPr>
        <p:txBody>
          <a:bodyPr anchorCtr="0" anchor="ctr" bIns="91425" lIns="91425" spcFirstLastPara="1" rIns="91425" wrap="square" tIns="91425">
            <a:noAutofit/>
          </a:bodyPr>
          <a:lstStyle/>
          <a:p>
            <a:pPr indent="0" lvl="0" marL="0" rtl="0" algn="ctr">
              <a:spcBef>
                <a:spcPts val="1200"/>
              </a:spcBef>
              <a:spcAft>
                <a:spcPts val="1200"/>
              </a:spcAft>
              <a:buNone/>
            </a:pPr>
            <a:r>
              <a:rPr lang="en" sz="1400">
                <a:solidFill>
                  <a:schemeClr val="dk1"/>
                </a:solidFill>
                <a:latin typeface="Oswald"/>
                <a:ea typeface="Oswald"/>
                <a:cs typeface="Oswald"/>
                <a:sym typeface="Oswald"/>
              </a:rPr>
              <a:t>Choosing online</a:t>
            </a:r>
            <a:endParaRPr sz="1400">
              <a:solidFill>
                <a:schemeClr val="dk1"/>
              </a:solidFill>
              <a:latin typeface="Oswald"/>
              <a:ea typeface="Oswald"/>
              <a:cs typeface="Oswald"/>
              <a:sym typeface="Oswald"/>
            </a:endParaRPr>
          </a:p>
        </p:txBody>
      </p:sp>
      <p:cxnSp>
        <p:nvCxnSpPr>
          <p:cNvPr id="534" name="Google Shape;534;p42"/>
          <p:cNvCxnSpPr/>
          <p:nvPr/>
        </p:nvCxnSpPr>
        <p:spPr>
          <a:xfrm flipH="1" rot="10800000">
            <a:off x="1204938" y="1664800"/>
            <a:ext cx="1181400" cy="5400"/>
          </a:xfrm>
          <a:prstGeom prst="straightConnector1">
            <a:avLst/>
          </a:prstGeom>
          <a:noFill/>
          <a:ln cap="flat" cmpd="sng" w="9525">
            <a:solidFill>
              <a:srgbClr val="EF7500"/>
            </a:solidFill>
            <a:prstDash val="solid"/>
            <a:round/>
            <a:headEnd len="med" w="med" type="none"/>
            <a:tailEnd len="med" w="med" type="none"/>
          </a:ln>
        </p:spPr>
      </p:cxnSp>
      <p:sp>
        <p:nvSpPr>
          <p:cNvPr id="535" name="Google Shape;535;p42"/>
          <p:cNvSpPr txBox="1"/>
          <p:nvPr>
            <p:ph idx="1" type="body"/>
          </p:nvPr>
        </p:nvSpPr>
        <p:spPr>
          <a:xfrm>
            <a:off x="311700" y="1894600"/>
            <a:ext cx="2593500" cy="1375800"/>
          </a:xfrm>
          <a:prstGeom prst="rect">
            <a:avLst/>
          </a:prstGeom>
          <a:noFill/>
        </p:spPr>
        <p:txBody>
          <a:bodyPr anchorCtr="0" anchor="t" bIns="91425" lIns="91425" spcFirstLastPara="1" rIns="91425" wrap="square" tIns="91425">
            <a:noAutofit/>
          </a:bodyPr>
          <a:lstStyle/>
          <a:p>
            <a:pPr indent="-311150" lvl="0" marL="457200" rtl="0" algn="l">
              <a:spcBef>
                <a:spcPts val="1200"/>
              </a:spcBef>
              <a:spcAft>
                <a:spcPts val="0"/>
              </a:spcAft>
              <a:buClr>
                <a:schemeClr val="dk1"/>
              </a:buClr>
              <a:buSzPts val="1300"/>
              <a:buFont typeface="Oswald"/>
              <a:buChar char="●"/>
            </a:pPr>
            <a:r>
              <a:rPr lang="en" sz="1300">
                <a:solidFill>
                  <a:schemeClr val="dk1"/>
                </a:solidFill>
                <a:latin typeface="Oswald"/>
                <a:ea typeface="Oswald"/>
                <a:cs typeface="Oswald"/>
                <a:sym typeface="Oswald"/>
              </a:rPr>
              <a:t>Look for:</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1" marL="9144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License</a:t>
            </a:r>
            <a:endParaRPr sz="1300">
              <a:solidFill>
                <a:schemeClr val="dk1"/>
              </a:solidFill>
              <a:latin typeface="Oswald"/>
              <a:ea typeface="Oswald"/>
              <a:cs typeface="Oswald"/>
              <a:sym typeface="Oswald"/>
            </a:endParaRPr>
          </a:p>
          <a:p>
            <a:pPr indent="-311150" lvl="1" marL="9144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Terms &amp; conditions</a:t>
            </a:r>
            <a:endParaRPr sz="1300">
              <a:solidFill>
                <a:schemeClr val="dk1"/>
              </a:solidFill>
              <a:latin typeface="Oswald"/>
              <a:ea typeface="Oswald"/>
              <a:cs typeface="Oswald"/>
              <a:sym typeface="Oswald"/>
            </a:endParaRPr>
          </a:p>
          <a:p>
            <a:pPr indent="-311150" lvl="1" marL="9144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Policies</a:t>
            </a:r>
            <a:endParaRPr sz="1300">
              <a:solidFill>
                <a:schemeClr val="dk1"/>
              </a:solidFill>
              <a:latin typeface="Oswald"/>
              <a:ea typeface="Oswald"/>
              <a:cs typeface="Oswald"/>
              <a:sym typeface="Oswald"/>
            </a:endParaRPr>
          </a:p>
        </p:txBody>
      </p:sp>
      <p:cxnSp>
        <p:nvCxnSpPr>
          <p:cNvPr id="536" name="Google Shape;536;p42"/>
          <p:cNvCxnSpPr/>
          <p:nvPr/>
        </p:nvCxnSpPr>
        <p:spPr>
          <a:xfrm flipH="1" rot="10800000">
            <a:off x="4171950" y="586650"/>
            <a:ext cx="914700" cy="3900"/>
          </a:xfrm>
          <a:prstGeom prst="straightConnector1">
            <a:avLst/>
          </a:prstGeom>
          <a:noFill/>
          <a:ln cap="flat" cmpd="sng" w="9525">
            <a:solidFill>
              <a:srgbClr val="000000"/>
            </a:solidFill>
            <a:prstDash val="solid"/>
            <a:round/>
            <a:headEnd len="med" w="med" type="none"/>
            <a:tailEnd len="med" w="med" type="none"/>
          </a:ln>
        </p:spPr>
      </p:cxnSp>
      <p:pic>
        <p:nvPicPr>
          <p:cNvPr id="537" name="Google Shape;537;p42"/>
          <p:cNvPicPr preferRelativeResize="0"/>
          <p:nvPr/>
        </p:nvPicPr>
        <p:blipFill>
          <a:blip r:embed="rId3">
            <a:alphaModFix/>
          </a:blip>
          <a:stretch>
            <a:fillRect/>
          </a:stretch>
        </p:blipFill>
        <p:spPr>
          <a:xfrm>
            <a:off x="453750" y="1269925"/>
            <a:ext cx="396900" cy="396900"/>
          </a:xfrm>
          <a:prstGeom prst="rect">
            <a:avLst/>
          </a:prstGeom>
          <a:noFill/>
          <a:ln>
            <a:noFill/>
          </a:ln>
        </p:spPr>
      </p:pic>
      <p:pic>
        <p:nvPicPr>
          <p:cNvPr id="538" name="Google Shape;538;p42"/>
          <p:cNvPicPr preferRelativeResize="0"/>
          <p:nvPr/>
        </p:nvPicPr>
        <p:blipFill>
          <a:blip r:embed="rId4">
            <a:alphaModFix/>
          </a:blip>
          <a:stretch>
            <a:fillRect/>
          </a:stretch>
        </p:blipFill>
        <p:spPr>
          <a:xfrm>
            <a:off x="4416675" y="683931"/>
            <a:ext cx="425251" cy="425239"/>
          </a:xfrm>
          <a:prstGeom prst="rect">
            <a:avLst/>
          </a:prstGeom>
          <a:noFill/>
          <a:ln>
            <a:noFill/>
          </a:ln>
        </p:spPr>
      </p:pic>
      <p:sp>
        <p:nvSpPr>
          <p:cNvPr id="539" name="Google Shape;539;p42"/>
          <p:cNvSpPr txBox="1"/>
          <p:nvPr>
            <p:ph idx="1" type="body"/>
          </p:nvPr>
        </p:nvSpPr>
        <p:spPr>
          <a:xfrm>
            <a:off x="3080875" y="1894600"/>
            <a:ext cx="2593500" cy="2728800"/>
          </a:xfrm>
          <a:prstGeom prst="rect">
            <a:avLst/>
          </a:prstGeom>
          <a:noFill/>
        </p:spPr>
        <p:txBody>
          <a:bodyPr anchorCtr="0" anchor="t" bIns="91425" lIns="91425" spcFirstLastPara="1" rIns="91425" wrap="square" tIns="91425">
            <a:noAutofit/>
          </a:bodyPr>
          <a:lstStyle/>
          <a:p>
            <a:pPr indent="-311150" lvl="0" marL="457200" rtl="0" algn="l">
              <a:spcBef>
                <a:spcPts val="1200"/>
              </a:spcBef>
              <a:spcAft>
                <a:spcPts val="0"/>
              </a:spcAft>
              <a:buClr>
                <a:schemeClr val="dk1"/>
              </a:buClr>
              <a:buSzPts val="1300"/>
              <a:buFont typeface="Oswald"/>
              <a:buChar char="●"/>
            </a:pPr>
            <a:r>
              <a:rPr lang="en" sz="1300">
                <a:solidFill>
                  <a:schemeClr val="dk1"/>
                </a:solidFill>
                <a:latin typeface="Oswald"/>
                <a:ea typeface="Oswald"/>
                <a:cs typeface="Oswald"/>
                <a:sym typeface="Oswald"/>
              </a:rPr>
              <a:t>Look at:</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1" marL="9144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1" marL="9144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1" marL="9144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a:t>
            </a:r>
            <a:br>
              <a:rPr lang="en" sz="1300">
                <a:solidFill>
                  <a:schemeClr val="dk1"/>
                </a:solidFill>
                <a:latin typeface="Oswald"/>
                <a:ea typeface="Oswald"/>
                <a:cs typeface="Oswald"/>
                <a:sym typeface="Oswald"/>
              </a:rPr>
            </a:b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1" marL="9144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Others …</a:t>
            </a:r>
            <a:r>
              <a:rPr lang="en" sz="1300">
                <a:solidFill>
                  <a:schemeClr val="dk1"/>
                </a:solidFill>
                <a:latin typeface="Oswald"/>
                <a:ea typeface="Oswald"/>
                <a:cs typeface="Oswald"/>
                <a:sym typeface="Oswald"/>
              </a:rPr>
              <a:t>..</a:t>
            </a:r>
            <a:endParaRPr sz="1300">
              <a:solidFill>
                <a:schemeClr val="dk1"/>
              </a:solidFill>
              <a:latin typeface="Oswald"/>
              <a:ea typeface="Oswald"/>
              <a:cs typeface="Oswald"/>
              <a:sym typeface="Oswald"/>
            </a:endParaRPr>
          </a:p>
        </p:txBody>
      </p:sp>
      <p:pic>
        <p:nvPicPr>
          <p:cNvPr id="540" name="Google Shape;540;p42"/>
          <p:cNvPicPr preferRelativeResize="0"/>
          <p:nvPr/>
        </p:nvPicPr>
        <p:blipFill rotWithShape="1">
          <a:blip r:embed="rId5">
            <a:alphaModFix/>
          </a:blip>
          <a:srcRect b="18156" l="11353" r="13902" t="65637"/>
          <a:stretch/>
        </p:blipFill>
        <p:spPr>
          <a:xfrm>
            <a:off x="4490325" y="2412300"/>
            <a:ext cx="1570101" cy="340400"/>
          </a:xfrm>
          <a:prstGeom prst="rect">
            <a:avLst/>
          </a:prstGeom>
          <a:noFill/>
          <a:ln>
            <a:noFill/>
          </a:ln>
        </p:spPr>
      </p:pic>
      <p:pic>
        <p:nvPicPr>
          <p:cNvPr id="541" name="Google Shape;541;p42"/>
          <p:cNvPicPr preferRelativeResize="0"/>
          <p:nvPr/>
        </p:nvPicPr>
        <p:blipFill rotWithShape="1">
          <a:blip r:embed="rId6">
            <a:alphaModFix/>
          </a:blip>
          <a:srcRect b="10" l="0" r="78358" t="0"/>
          <a:stretch/>
        </p:blipFill>
        <p:spPr>
          <a:xfrm>
            <a:off x="3998385" y="2858450"/>
            <a:ext cx="339799" cy="356675"/>
          </a:xfrm>
          <a:prstGeom prst="rect">
            <a:avLst/>
          </a:prstGeom>
          <a:noFill/>
          <a:ln>
            <a:noFill/>
          </a:ln>
        </p:spPr>
      </p:pic>
      <p:pic>
        <p:nvPicPr>
          <p:cNvPr id="542" name="Google Shape;542;p42"/>
          <p:cNvPicPr preferRelativeResize="0"/>
          <p:nvPr/>
        </p:nvPicPr>
        <p:blipFill rotWithShape="1">
          <a:blip r:embed="rId7">
            <a:alphaModFix/>
          </a:blip>
          <a:srcRect b="22685" l="29872" r="31432" t="22250"/>
          <a:stretch/>
        </p:blipFill>
        <p:spPr>
          <a:xfrm>
            <a:off x="3941277" y="2370550"/>
            <a:ext cx="396894" cy="423901"/>
          </a:xfrm>
          <a:prstGeom prst="rect">
            <a:avLst/>
          </a:prstGeom>
          <a:noFill/>
          <a:ln>
            <a:noFill/>
          </a:ln>
        </p:spPr>
      </p:pic>
      <p:pic>
        <p:nvPicPr>
          <p:cNvPr id="543" name="Google Shape;543;p42"/>
          <p:cNvPicPr preferRelativeResize="0"/>
          <p:nvPr/>
        </p:nvPicPr>
        <p:blipFill rotWithShape="1">
          <a:blip r:embed="rId6">
            <a:alphaModFix/>
          </a:blip>
          <a:srcRect b="10" l="20666" r="0" t="0"/>
          <a:stretch/>
        </p:blipFill>
        <p:spPr>
          <a:xfrm>
            <a:off x="4490325" y="2858450"/>
            <a:ext cx="1245600" cy="356675"/>
          </a:xfrm>
          <a:prstGeom prst="rect">
            <a:avLst/>
          </a:prstGeom>
          <a:noFill/>
          <a:ln>
            <a:noFill/>
          </a:ln>
        </p:spPr>
      </p:pic>
      <p:pic>
        <p:nvPicPr>
          <p:cNvPr id="544" name="Google Shape;544;p42"/>
          <p:cNvPicPr preferRelativeResize="0"/>
          <p:nvPr/>
        </p:nvPicPr>
        <p:blipFill rotWithShape="1">
          <a:blip r:embed="rId8">
            <a:alphaModFix/>
          </a:blip>
          <a:srcRect b="0" l="0" r="61273" t="0"/>
          <a:stretch/>
        </p:blipFill>
        <p:spPr>
          <a:xfrm>
            <a:off x="3955647" y="3279121"/>
            <a:ext cx="425250" cy="421679"/>
          </a:xfrm>
          <a:prstGeom prst="rect">
            <a:avLst/>
          </a:prstGeom>
          <a:noFill/>
          <a:ln>
            <a:noFill/>
          </a:ln>
        </p:spPr>
      </p:pic>
      <p:pic>
        <p:nvPicPr>
          <p:cNvPr id="545" name="Google Shape;545;p42"/>
          <p:cNvPicPr preferRelativeResize="0"/>
          <p:nvPr/>
        </p:nvPicPr>
        <p:blipFill rotWithShape="1">
          <a:blip r:embed="rId8">
            <a:alphaModFix/>
          </a:blip>
          <a:srcRect b="29941" l="49114" r="0" t="25754"/>
          <a:stretch/>
        </p:blipFill>
        <p:spPr>
          <a:xfrm>
            <a:off x="4572000" y="3320875"/>
            <a:ext cx="914700" cy="305824"/>
          </a:xfrm>
          <a:prstGeom prst="rect">
            <a:avLst/>
          </a:prstGeom>
          <a:noFill/>
          <a:ln>
            <a:noFill/>
          </a:ln>
        </p:spPr>
      </p:pic>
      <p:pic>
        <p:nvPicPr>
          <p:cNvPr id="546" name="Google Shape;546;p42"/>
          <p:cNvPicPr preferRelativeResize="0"/>
          <p:nvPr/>
        </p:nvPicPr>
        <p:blipFill rotWithShape="1">
          <a:blip r:embed="rId9">
            <a:alphaModFix/>
          </a:blip>
          <a:srcRect b="12018" l="0" r="10193" t="0"/>
          <a:stretch/>
        </p:blipFill>
        <p:spPr>
          <a:xfrm>
            <a:off x="5086650" y="985105"/>
            <a:ext cx="4059401" cy="4158389"/>
          </a:xfrm>
          <a:prstGeom prst="rect">
            <a:avLst/>
          </a:prstGeom>
          <a:noFill/>
          <a:ln>
            <a:noFill/>
          </a:ln>
        </p:spPr>
      </p:pic>
      <p:sp>
        <p:nvSpPr>
          <p:cNvPr id="547" name="Google Shape;547;p42"/>
          <p:cNvSpPr txBox="1"/>
          <p:nvPr>
            <p:ph idx="1" type="body"/>
          </p:nvPr>
        </p:nvSpPr>
        <p:spPr>
          <a:xfrm>
            <a:off x="-3797650" y="979600"/>
            <a:ext cx="2593500" cy="1375800"/>
          </a:xfrm>
          <a:prstGeom prst="rect">
            <a:avLst/>
          </a:prstGeom>
          <a:noFill/>
        </p:spPr>
        <p:txBody>
          <a:bodyPr anchorCtr="0" anchor="t" bIns="91425" lIns="91425" spcFirstLastPara="1" rIns="91425" wrap="square" tIns="91425">
            <a:noAutofit/>
          </a:bodyPr>
          <a:lstStyle/>
          <a:p>
            <a:pPr indent="-311150" lvl="0" marL="457200" rtl="0" algn="l">
              <a:spcBef>
                <a:spcPts val="1200"/>
              </a:spcBef>
              <a:spcAft>
                <a:spcPts val="0"/>
              </a:spcAft>
              <a:buClr>
                <a:schemeClr val="dk1"/>
              </a:buClr>
              <a:buSzPts val="1300"/>
              <a:buFont typeface="Oswald"/>
              <a:buChar char="●"/>
            </a:pPr>
            <a:r>
              <a:rPr lang="en" sz="1300">
                <a:solidFill>
                  <a:schemeClr val="dk1"/>
                </a:solidFill>
                <a:latin typeface="Oswald"/>
                <a:ea typeface="Oswald"/>
                <a:cs typeface="Oswald"/>
                <a:sym typeface="Oswald"/>
              </a:rPr>
              <a:t>Awknoldgement and how to do it activity: choose illustrations for your presentation in MD</a:t>
            </a:r>
            <a:endParaRPr sz="1300">
              <a:solidFill>
                <a:schemeClr val="dk1"/>
              </a:solidFill>
              <a:latin typeface="Oswald"/>
              <a:ea typeface="Oswald"/>
              <a:cs typeface="Oswald"/>
              <a:sym typeface="Oswald"/>
            </a:endParaRPr>
          </a:p>
          <a:p>
            <a:pPr indent="0" lvl="0" marL="0" rtl="0" algn="l">
              <a:spcBef>
                <a:spcPts val="1200"/>
              </a:spcBef>
              <a:spcAft>
                <a:spcPts val="0"/>
              </a:spcAft>
              <a:buNone/>
            </a:pPr>
            <a:r>
              <a:rPr lang="en" sz="1300">
                <a:solidFill>
                  <a:schemeClr val="dk1"/>
                </a:solidFill>
                <a:latin typeface="Oswald"/>
                <a:ea typeface="Oswald"/>
                <a:cs typeface="Oswald"/>
                <a:sym typeface="Oswald"/>
              </a:rPr>
              <a:t>How to embed images in MD</a:t>
            </a:r>
            <a:endParaRPr sz="1300">
              <a:solidFill>
                <a:schemeClr val="dk1"/>
              </a:solidFill>
              <a:latin typeface="Oswald"/>
              <a:ea typeface="Oswald"/>
              <a:cs typeface="Oswald"/>
              <a:sym typeface="Oswald"/>
            </a:endParaRPr>
          </a:p>
          <a:p>
            <a:pPr indent="0" lvl="0" marL="0" rtl="0" algn="l">
              <a:spcBef>
                <a:spcPts val="1200"/>
              </a:spcBef>
              <a:spcAft>
                <a:spcPts val="0"/>
              </a:spcAft>
              <a:buNone/>
            </a:pPr>
            <a:r>
              <a:t/>
            </a:r>
            <a:endParaRPr sz="1300">
              <a:solidFill>
                <a:schemeClr val="dk1"/>
              </a:solidFill>
              <a:latin typeface="Oswald"/>
              <a:ea typeface="Oswald"/>
              <a:cs typeface="Oswald"/>
              <a:sym typeface="Oswald"/>
            </a:endParaRPr>
          </a:p>
          <a:p>
            <a:pPr indent="0" lvl="0" marL="0" rtl="0" algn="l">
              <a:spcBef>
                <a:spcPts val="1200"/>
              </a:spcBef>
              <a:spcAft>
                <a:spcPts val="1200"/>
              </a:spcAft>
              <a:buNone/>
            </a:pPr>
            <a:r>
              <a:rPr lang="en" sz="1300">
                <a:solidFill>
                  <a:schemeClr val="dk1"/>
                </a:solidFill>
                <a:latin typeface="Oswald"/>
                <a:ea typeface="Oswald"/>
                <a:cs typeface="Oswald"/>
                <a:sym typeface="Oswald"/>
              </a:rPr>
              <a:t>Maybe give the option of searching on it and/or creating with AI as long as following the rules.</a:t>
            </a:r>
            <a:endParaRPr sz="1300">
              <a:solidFill>
                <a:schemeClr val="dk1"/>
              </a:solidFill>
              <a:latin typeface="Oswald"/>
              <a:ea typeface="Oswald"/>
              <a:cs typeface="Oswald"/>
              <a:sym typeface="Oswa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3"/>
          <p:cNvSpPr txBox="1"/>
          <p:nvPr>
            <p:ph type="title"/>
          </p:nvPr>
        </p:nvSpPr>
        <p:spPr>
          <a:xfrm>
            <a:off x="311700" y="551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Oswald"/>
                <a:ea typeface="Oswald"/>
                <a:cs typeface="Oswald"/>
                <a:sym typeface="Oswald"/>
              </a:rPr>
              <a:t>Illustrations challenge</a:t>
            </a:r>
            <a:endParaRPr>
              <a:latin typeface="Oswald"/>
              <a:ea typeface="Oswald"/>
              <a:cs typeface="Oswald"/>
              <a:sym typeface="Oswald"/>
            </a:endParaRPr>
          </a:p>
        </p:txBody>
      </p:sp>
      <p:sp>
        <p:nvSpPr>
          <p:cNvPr id="553" name="Google Shape;553;p43"/>
          <p:cNvSpPr/>
          <p:nvPr/>
        </p:nvSpPr>
        <p:spPr>
          <a:xfrm>
            <a:off x="323550" y="1156375"/>
            <a:ext cx="657300" cy="624000"/>
          </a:xfrm>
          <a:prstGeom prst="round2DiagRect">
            <a:avLst>
              <a:gd fmla="val 35295" name="adj1"/>
              <a:gd fmla="val 0" name="adj2"/>
            </a:avLst>
          </a:prstGeom>
          <a:solidFill>
            <a:schemeClr val="lt1"/>
          </a:solidFill>
          <a:ln cap="flat" cmpd="sng" w="952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4" name="Google Shape;554;p43"/>
          <p:cNvCxnSpPr/>
          <p:nvPr/>
        </p:nvCxnSpPr>
        <p:spPr>
          <a:xfrm flipH="1" rot="10800000">
            <a:off x="4171950" y="586650"/>
            <a:ext cx="914700" cy="3900"/>
          </a:xfrm>
          <a:prstGeom prst="straightConnector1">
            <a:avLst/>
          </a:prstGeom>
          <a:noFill/>
          <a:ln cap="flat" cmpd="sng" w="9525">
            <a:solidFill>
              <a:srgbClr val="000000"/>
            </a:solidFill>
            <a:prstDash val="solid"/>
            <a:round/>
            <a:headEnd len="med" w="med" type="none"/>
            <a:tailEnd len="med" w="med" type="none"/>
          </a:ln>
        </p:spPr>
      </p:cxnSp>
      <p:pic>
        <p:nvPicPr>
          <p:cNvPr id="555" name="Google Shape;555;p43"/>
          <p:cNvPicPr preferRelativeResize="0"/>
          <p:nvPr/>
        </p:nvPicPr>
        <p:blipFill>
          <a:blip r:embed="rId3">
            <a:alphaModFix/>
          </a:blip>
          <a:stretch>
            <a:fillRect/>
          </a:stretch>
        </p:blipFill>
        <p:spPr>
          <a:xfrm>
            <a:off x="440250" y="1256425"/>
            <a:ext cx="423900" cy="423900"/>
          </a:xfrm>
          <a:prstGeom prst="rect">
            <a:avLst/>
          </a:prstGeom>
          <a:noFill/>
          <a:ln>
            <a:noFill/>
          </a:ln>
        </p:spPr>
      </p:pic>
      <p:pic>
        <p:nvPicPr>
          <p:cNvPr id="556" name="Google Shape;556;p43"/>
          <p:cNvPicPr preferRelativeResize="0"/>
          <p:nvPr/>
        </p:nvPicPr>
        <p:blipFill>
          <a:blip r:embed="rId4">
            <a:alphaModFix/>
          </a:blip>
          <a:stretch>
            <a:fillRect/>
          </a:stretch>
        </p:blipFill>
        <p:spPr>
          <a:xfrm>
            <a:off x="4416675" y="683931"/>
            <a:ext cx="425251" cy="425239"/>
          </a:xfrm>
          <a:prstGeom prst="rect">
            <a:avLst/>
          </a:prstGeom>
          <a:noFill/>
          <a:ln>
            <a:noFill/>
          </a:ln>
        </p:spPr>
      </p:pic>
      <p:pic>
        <p:nvPicPr>
          <p:cNvPr id="557" name="Google Shape;557;p43"/>
          <p:cNvPicPr preferRelativeResize="0"/>
          <p:nvPr/>
        </p:nvPicPr>
        <p:blipFill>
          <a:blip r:embed="rId5">
            <a:alphaModFix/>
          </a:blip>
          <a:stretch>
            <a:fillRect/>
          </a:stretch>
        </p:blipFill>
        <p:spPr>
          <a:xfrm>
            <a:off x="5365125" y="2247475"/>
            <a:ext cx="1501200" cy="500400"/>
          </a:xfrm>
          <a:prstGeom prst="rect">
            <a:avLst/>
          </a:prstGeom>
          <a:noFill/>
          <a:ln>
            <a:noFill/>
          </a:ln>
        </p:spPr>
      </p:pic>
      <p:pic>
        <p:nvPicPr>
          <p:cNvPr id="558" name="Google Shape;558;p43"/>
          <p:cNvPicPr preferRelativeResize="0"/>
          <p:nvPr/>
        </p:nvPicPr>
        <p:blipFill>
          <a:blip r:embed="rId6">
            <a:alphaModFix/>
          </a:blip>
          <a:stretch>
            <a:fillRect/>
          </a:stretch>
        </p:blipFill>
        <p:spPr>
          <a:xfrm>
            <a:off x="5365125" y="3047275"/>
            <a:ext cx="540800" cy="525175"/>
          </a:xfrm>
          <a:prstGeom prst="rect">
            <a:avLst/>
          </a:prstGeom>
          <a:noFill/>
          <a:ln>
            <a:noFill/>
          </a:ln>
        </p:spPr>
      </p:pic>
      <p:sp>
        <p:nvSpPr>
          <p:cNvPr id="559" name="Google Shape;559;p43"/>
          <p:cNvSpPr txBox="1"/>
          <p:nvPr/>
        </p:nvSpPr>
        <p:spPr>
          <a:xfrm>
            <a:off x="5994245" y="2986600"/>
            <a:ext cx="1311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330000"/>
                </a:solidFill>
                <a:highlight>
                  <a:srgbClr val="FFFFFF"/>
                </a:highlight>
                <a:latin typeface="Trebuchet MS"/>
                <a:ea typeface="Trebuchet MS"/>
                <a:cs typeface="Trebuchet MS"/>
                <a:sym typeface="Trebuchet MS"/>
              </a:rPr>
              <a:t>Adobe</a:t>
            </a:r>
            <a:br>
              <a:rPr b="1" lang="en" sz="1500">
                <a:solidFill>
                  <a:srgbClr val="330000"/>
                </a:solidFill>
                <a:highlight>
                  <a:srgbClr val="FFFFFF"/>
                </a:highlight>
                <a:latin typeface="Trebuchet MS"/>
                <a:ea typeface="Trebuchet MS"/>
                <a:cs typeface="Trebuchet MS"/>
                <a:sym typeface="Trebuchet MS"/>
              </a:rPr>
            </a:br>
            <a:r>
              <a:rPr b="1" lang="en" sz="1500">
                <a:solidFill>
                  <a:srgbClr val="330000"/>
                </a:solidFill>
                <a:highlight>
                  <a:srgbClr val="FFFFFF"/>
                </a:highlight>
                <a:latin typeface="Trebuchet MS"/>
                <a:ea typeface="Trebuchet MS"/>
                <a:cs typeface="Trebuchet MS"/>
                <a:sym typeface="Trebuchet MS"/>
              </a:rPr>
              <a:t>Illustrator</a:t>
            </a:r>
            <a:endParaRPr sz="1500">
              <a:solidFill>
                <a:srgbClr val="330000"/>
              </a:solidFill>
            </a:endParaRPr>
          </a:p>
        </p:txBody>
      </p:sp>
      <p:cxnSp>
        <p:nvCxnSpPr>
          <p:cNvPr id="560" name="Google Shape;560;p43"/>
          <p:cNvCxnSpPr/>
          <p:nvPr/>
        </p:nvCxnSpPr>
        <p:spPr>
          <a:xfrm flipH="1">
            <a:off x="5994255" y="3081012"/>
            <a:ext cx="3600" cy="468900"/>
          </a:xfrm>
          <a:prstGeom prst="straightConnector1">
            <a:avLst/>
          </a:prstGeom>
          <a:noFill/>
          <a:ln cap="flat" cmpd="sng" w="9525">
            <a:solidFill>
              <a:srgbClr val="330000"/>
            </a:solidFill>
            <a:prstDash val="solid"/>
            <a:round/>
            <a:headEnd len="med" w="med" type="none"/>
            <a:tailEnd len="med" w="med" type="none"/>
          </a:ln>
        </p:spPr>
      </p:cxnSp>
      <p:sp>
        <p:nvSpPr>
          <p:cNvPr id="561" name="Google Shape;561;p43"/>
          <p:cNvSpPr txBox="1"/>
          <p:nvPr>
            <p:ph idx="1" type="body"/>
          </p:nvPr>
        </p:nvSpPr>
        <p:spPr>
          <a:xfrm>
            <a:off x="311700" y="1970800"/>
            <a:ext cx="3695100" cy="2841600"/>
          </a:xfrm>
          <a:prstGeom prst="rect">
            <a:avLst/>
          </a:prstGeom>
          <a:noFill/>
        </p:spPr>
        <p:txBody>
          <a:bodyPr anchorCtr="0" anchor="t" bIns="91425" lIns="91425" spcFirstLastPara="1" rIns="91425" wrap="square" tIns="91425">
            <a:noAutofit/>
          </a:bodyPr>
          <a:lstStyle/>
          <a:p>
            <a:pPr indent="-311150" lvl="0" marL="457200" rtl="0" algn="l">
              <a:spcBef>
                <a:spcPts val="1200"/>
              </a:spcBef>
              <a:spcAft>
                <a:spcPts val="0"/>
              </a:spcAft>
              <a:buClr>
                <a:schemeClr val="dk1"/>
              </a:buClr>
              <a:buSzPts val="1300"/>
              <a:buFont typeface="Oswald"/>
              <a:buChar char="●"/>
            </a:pPr>
            <a:r>
              <a:rPr lang="en" sz="1300">
                <a:solidFill>
                  <a:schemeClr val="dk1"/>
                </a:solidFill>
                <a:latin typeface="Oswald"/>
                <a:ea typeface="Oswald"/>
                <a:cs typeface="Oswald"/>
                <a:sym typeface="Oswald"/>
              </a:rPr>
              <a:t>Use an illustrator</a:t>
            </a:r>
            <a:endParaRPr sz="1300">
              <a:solidFill>
                <a:schemeClr val="dk1"/>
              </a:solidFill>
              <a:latin typeface="Oswald"/>
              <a:ea typeface="Oswald"/>
              <a:cs typeface="Oswald"/>
              <a:sym typeface="Oswald"/>
            </a:endParaRPr>
          </a:p>
          <a:p>
            <a:pPr indent="-311150" lvl="0" marL="4572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Formats</a:t>
            </a:r>
            <a:endParaRPr sz="1300">
              <a:solidFill>
                <a:schemeClr val="dk1"/>
              </a:solidFill>
              <a:latin typeface="Oswald"/>
              <a:ea typeface="Oswald"/>
              <a:cs typeface="Oswald"/>
              <a:sym typeface="Oswald"/>
            </a:endParaRPr>
          </a:p>
          <a:p>
            <a:pPr indent="-311150" lvl="1" marL="9144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SVG - Scalable Vector Graphics</a:t>
            </a:r>
            <a:endParaRPr sz="1300">
              <a:solidFill>
                <a:schemeClr val="dk1"/>
              </a:solidFill>
              <a:latin typeface="Oswald"/>
              <a:ea typeface="Oswald"/>
              <a:cs typeface="Oswald"/>
              <a:sym typeface="Oswald"/>
            </a:endParaRPr>
          </a:p>
          <a:p>
            <a:pPr indent="-304800" lvl="2" marL="1371600" rtl="0" algn="l">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Easily adaptable</a:t>
            </a:r>
            <a:endParaRPr sz="1200">
              <a:solidFill>
                <a:schemeClr val="dk1"/>
              </a:solidFill>
              <a:latin typeface="Oswald"/>
              <a:ea typeface="Oswald"/>
              <a:cs typeface="Oswald"/>
              <a:sym typeface="Oswald"/>
            </a:endParaRPr>
          </a:p>
          <a:p>
            <a:pPr indent="-304800" lvl="2" marL="1371600" rtl="0" algn="l">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Resolution persistence</a:t>
            </a:r>
            <a:endParaRPr sz="1200">
              <a:solidFill>
                <a:schemeClr val="dk1"/>
              </a:solidFill>
              <a:latin typeface="Oswald"/>
              <a:ea typeface="Oswald"/>
              <a:cs typeface="Oswald"/>
              <a:sym typeface="Oswald"/>
            </a:endParaRPr>
          </a:p>
          <a:p>
            <a:pPr indent="-311150" lvl="2" marL="13716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Easily converted in other formats</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1" marL="9144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PNGs, JPEG</a:t>
            </a:r>
            <a:endParaRPr sz="1300">
              <a:solidFill>
                <a:schemeClr val="dk1"/>
              </a:solidFill>
              <a:latin typeface="Oswald"/>
              <a:ea typeface="Oswald"/>
              <a:cs typeface="Oswald"/>
              <a:sym typeface="Oswald"/>
            </a:endParaRPr>
          </a:p>
          <a:p>
            <a:pPr indent="-304800" lvl="2" marL="1371600" rtl="0" algn="l">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Resolution bound</a:t>
            </a:r>
            <a:endParaRPr sz="1200">
              <a:solidFill>
                <a:schemeClr val="dk1"/>
              </a:solidFill>
              <a:latin typeface="Oswald"/>
              <a:ea typeface="Oswald"/>
              <a:cs typeface="Oswald"/>
              <a:sym typeface="Oswald"/>
            </a:endParaRPr>
          </a:p>
          <a:p>
            <a:pPr indent="-311150" lvl="2" marL="1371600" rtl="0" algn="l">
              <a:spcBef>
                <a:spcPts val="0"/>
              </a:spcBef>
              <a:spcAft>
                <a:spcPts val="0"/>
              </a:spcAft>
              <a:buClr>
                <a:schemeClr val="dk1"/>
              </a:buClr>
              <a:buSzPts val="1300"/>
              <a:buFont typeface="Oswald"/>
              <a:buChar char="■"/>
            </a:pPr>
            <a:r>
              <a:rPr lang="en" sz="1200">
                <a:solidFill>
                  <a:schemeClr val="dk1"/>
                </a:solidFill>
                <a:latin typeface="Oswald"/>
                <a:ea typeface="Oswald"/>
                <a:cs typeface="Oswald"/>
                <a:sym typeface="Oswald"/>
              </a:rPr>
              <a:t>Not easily Adaptable</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1" marL="9144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Define your license</a:t>
            </a:r>
            <a:endParaRPr sz="1300">
              <a:solidFill>
                <a:schemeClr val="dk1"/>
              </a:solidFill>
              <a:latin typeface="Oswald"/>
              <a:ea typeface="Oswald"/>
              <a:cs typeface="Oswald"/>
              <a:sym typeface="Oswald"/>
            </a:endParaRPr>
          </a:p>
        </p:txBody>
      </p:sp>
      <p:sp>
        <p:nvSpPr>
          <p:cNvPr id="562" name="Google Shape;562;p43"/>
          <p:cNvSpPr txBox="1"/>
          <p:nvPr>
            <p:ph idx="1" type="body"/>
          </p:nvPr>
        </p:nvSpPr>
        <p:spPr>
          <a:xfrm>
            <a:off x="685800" y="1256425"/>
            <a:ext cx="2219700" cy="423900"/>
          </a:xfrm>
          <a:prstGeom prst="rect">
            <a:avLst/>
          </a:prstGeom>
          <a:noFill/>
        </p:spPr>
        <p:txBody>
          <a:bodyPr anchorCtr="0" anchor="ctr" bIns="91425" lIns="91425" spcFirstLastPara="1" rIns="91425" wrap="square" tIns="91425">
            <a:noAutofit/>
          </a:bodyPr>
          <a:lstStyle/>
          <a:p>
            <a:pPr indent="0" lvl="0" marL="0" rtl="0" algn="ctr">
              <a:spcBef>
                <a:spcPts val="1200"/>
              </a:spcBef>
              <a:spcAft>
                <a:spcPts val="1200"/>
              </a:spcAft>
              <a:buNone/>
            </a:pPr>
            <a:r>
              <a:rPr lang="en" sz="1400">
                <a:solidFill>
                  <a:schemeClr val="dk1"/>
                </a:solidFill>
                <a:latin typeface="Oswald"/>
                <a:ea typeface="Oswald"/>
                <a:cs typeface="Oswald"/>
                <a:sym typeface="Oswald"/>
              </a:rPr>
              <a:t>Create your own</a:t>
            </a:r>
            <a:endParaRPr sz="1400">
              <a:solidFill>
                <a:schemeClr val="dk1"/>
              </a:solidFill>
              <a:latin typeface="Oswald"/>
              <a:ea typeface="Oswald"/>
              <a:cs typeface="Oswald"/>
              <a:sym typeface="Oswald"/>
            </a:endParaRPr>
          </a:p>
        </p:txBody>
      </p:sp>
      <p:cxnSp>
        <p:nvCxnSpPr>
          <p:cNvPr id="563" name="Google Shape;563;p43"/>
          <p:cNvCxnSpPr/>
          <p:nvPr/>
        </p:nvCxnSpPr>
        <p:spPr>
          <a:xfrm flipH="1" rot="10800000">
            <a:off x="1204938" y="1664800"/>
            <a:ext cx="1181400" cy="5400"/>
          </a:xfrm>
          <a:prstGeom prst="straightConnector1">
            <a:avLst/>
          </a:prstGeom>
          <a:noFill/>
          <a:ln cap="flat" cmpd="sng" w="9525">
            <a:solidFill>
              <a:srgbClr val="EF7500"/>
            </a:solidFill>
            <a:prstDash val="solid"/>
            <a:round/>
            <a:headEnd len="med" w="med" type="none"/>
            <a:tailEnd len="med" w="med" type="none"/>
          </a:ln>
        </p:spPr>
      </p:cxnSp>
      <p:pic>
        <p:nvPicPr>
          <p:cNvPr id="564" name="Google Shape;564;p43"/>
          <p:cNvPicPr preferRelativeResize="0"/>
          <p:nvPr/>
        </p:nvPicPr>
        <p:blipFill rotWithShape="1">
          <a:blip r:embed="rId7">
            <a:alphaModFix/>
          </a:blip>
          <a:srcRect b="12018" l="0" r="10193" t="0"/>
          <a:stretch/>
        </p:blipFill>
        <p:spPr>
          <a:xfrm>
            <a:off x="5086650" y="985105"/>
            <a:ext cx="4059401" cy="415838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44"/>
          <p:cNvPicPr preferRelativeResize="0"/>
          <p:nvPr/>
        </p:nvPicPr>
        <p:blipFill rotWithShape="1">
          <a:blip r:embed="rId3">
            <a:alphaModFix/>
          </a:blip>
          <a:srcRect b="12018" l="0" r="10193" t="0"/>
          <a:stretch/>
        </p:blipFill>
        <p:spPr>
          <a:xfrm>
            <a:off x="5086650" y="985105"/>
            <a:ext cx="4059401" cy="4158389"/>
          </a:xfrm>
          <a:prstGeom prst="rect">
            <a:avLst/>
          </a:prstGeom>
          <a:noFill/>
          <a:ln>
            <a:noFill/>
          </a:ln>
        </p:spPr>
      </p:pic>
      <p:sp>
        <p:nvSpPr>
          <p:cNvPr id="570" name="Google Shape;570;p44"/>
          <p:cNvSpPr txBox="1"/>
          <p:nvPr>
            <p:ph type="title"/>
          </p:nvPr>
        </p:nvSpPr>
        <p:spPr>
          <a:xfrm>
            <a:off x="311700" y="551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Oswald"/>
                <a:ea typeface="Oswald"/>
                <a:cs typeface="Oswald"/>
                <a:sym typeface="Oswald"/>
              </a:rPr>
              <a:t>Illustrations challenge</a:t>
            </a:r>
            <a:endParaRPr>
              <a:latin typeface="Oswald"/>
              <a:ea typeface="Oswald"/>
              <a:cs typeface="Oswald"/>
              <a:sym typeface="Oswald"/>
            </a:endParaRPr>
          </a:p>
        </p:txBody>
      </p:sp>
      <p:cxnSp>
        <p:nvCxnSpPr>
          <p:cNvPr id="571" name="Google Shape;571;p44"/>
          <p:cNvCxnSpPr/>
          <p:nvPr/>
        </p:nvCxnSpPr>
        <p:spPr>
          <a:xfrm flipH="1" rot="10800000">
            <a:off x="4171950" y="586650"/>
            <a:ext cx="914700" cy="3900"/>
          </a:xfrm>
          <a:prstGeom prst="straightConnector1">
            <a:avLst/>
          </a:prstGeom>
          <a:noFill/>
          <a:ln cap="flat" cmpd="sng" w="9525">
            <a:solidFill>
              <a:srgbClr val="000000"/>
            </a:solidFill>
            <a:prstDash val="solid"/>
            <a:round/>
            <a:headEnd len="med" w="med" type="none"/>
            <a:tailEnd len="med" w="med" type="none"/>
          </a:ln>
        </p:spPr>
      </p:cxnSp>
      <p:pic>
        <p:nvPicPr>
          <p:cNvPr id="572" name="Google Shape;572;p44"/>
          <p:cNvPicPr preferRelativeResize="0"/>
          <p:nvPr/>
        </p:nvPicPr>
        <p:blipFill>
          <a:blip r:embed="rId4">
            <a:alphaModFix/>
          </a:blip>
          <a:stretch>
            <a:fillRect/>
          </a:stretch>
        </p:blipFill>
        <p:spPr>
          <a:xfrm>
            <a:off x="4416675" y="683931"/>
            <a:ext cx="425251" cy="425239"/>
          </a:xfrm>
          <a:prstGeom prst="rect">
            <a:avLst/>
          </a:prstGeom>
          <a:noFill/>
          <a:ln>
            <a:noFill/>
          </a:ln>
        </p:spPr>
      </p:pic>
      <p:sp>
        <p:nvSpPr>
          <p:cNvPr id="573" name="Google Shape;573;p44"/>
          <p:cNvSpPr txBox="1"/>
          <p:nvPr/>
        </p:nvSpPr>
        <p:spPr>
          <a:xfrm>
            <a:off x="4963225" y="2571750"/>
            <a:ext cx="137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Learning curve</a:t>
            </a:r>
            <a:endParaRPr>
              <a:solidFill>
                <a:schemeClr val="dk2"/>
              </a:solidFill>
            </a:endParaRPr>
          </a:p>
        </p:txBody>
      </p:sp>
      <p:grpSp>
        <p:nvGrpSpPr>
          <p:cNvPr id="574" name="Google Shape;574;p44"/>
          <p:cNvGrpSpPr/>
          <p:nvPr/>
        </p:nvGrpSpPr>
        <p:grpSpPr>
          <a:xfrm>
            <a:off x="4841928" y="1535281"/>
            <a:ext cx="1443371" cy="1128579"/>
            <a:chOff x="4255675" y="2553950"/>
            <a:chExt cx="2899500" cy="2041200"/>
          </a:xfrm>
        </p:grpSpPr>
        <p:cxnSp>
          <p:nvCxnSpPr>
            <p:cNvPr id="575" name="Google Shape;575;p44"/>
            <p:cNvCxnSpPr/>
            <p:nvPr/>
          </p:nvCxnSpPr>
          <p:spPr>
            <a:xfrm flipH="1">
              <a:off x="4511250" y="2553950"/>
              <a:ext cx="10500" cy="2041200"/>
            </a:xfrm>
            <a:prstGeom prst="straightConnector1">
              <a:avLst/>
            </a:prstGeom>
            <a:noFill/>
            <a:ln cap="flat" cmpd="sng" w="9525">
              <a:solidFill>
                <a:schemeClr val="dk2"/>
              </a:solidFill>
              <a:prstDash val="solid"/>
              <a:round/>
              <a:headEnd len="med" w="med" type="none"/>
              <a:tailEnd len="med" w="med" type="none"/>
            </a:ln>
          </p:spPr>
        </p:cxnSp>
        <p:cxnSp>
          <p:nvCxnSpPr>
            <p:cNvPr id="576" name="Google Shape;576;p44"/>
            <p:cNvCxnSpPr/>
            <p:nvPr/>
          </p:nvCxnSpPr>
          <p:spPr>
            <a:xfrm flipH="1">
              <a:off x="4255675" y="4396125"/>
              <a:ext cx="2899500" cy="10800"/>
            </a:xfrm>
            <a:prstGeom prst="straightConnector1">
              <a:avLst/>
            </a:prstGeom>
            <a:noFill/>
            <a:ln cap="flat" cmpd="sng" w="9525">
              <a:solidFill>
                <a:schemeClr val="dk2"/>
              </a:solidFill>
              <a:prstDash val="solid"/>
              <a:round/>
              <a:headEnd len="med" w="med" type="none"/>
              <a:tailEnd len="med" w="med" type="none"/>
            </a:ln>
          </p:spPr>
        </p:cxnSp>
      </p:grpSp>
      <p:sp>
        <p:nvSpPr>
          <p:cNvPr id="577" name="Google Shape;577;p44"/>
          <p:cNvSpPr/>
          <p:nvPr/>
        </p:nvSpPr>
        <p:spPr>
          <a:xfrm>
            <a:off x="5029582" y="1535397"/>
            <a:ext cx="1199663" cy="925303"/>
          </a:xfrm>
          <a:custGeom>
            <a:rect b="b" l="l" r="r" t="t"/>
            <a:pathLst>
              <a:path extrusionOk="0" h="56147" w="87169">
                <a:moveTo>
                  <a:pt x="0" y="56147"/>
                </a:moveTo>
                <a:cubicBezTo>
                  <a:pt x="3721" y="55245"/>
                  <a:pt x="17488" y="54496"/>
                  <a:pt x="22325" y="50733"/>
                </a:cubicBezTo>
                <a:cubicBezTo>
                  <a:pt x="27162" y="46970"/>
                  <a:pt x="26931" y="39638"/>
                  <a:pt x="29024" y="33567"/>
                </a:cubicBezTo>
                <a:cubicBezTo>
                  <a:pt x="31118" y="27496"/>
                  <a:pt x="32793" y="19402"/>
                  <a:pt x="34886" y="14308"/>
                </a:cubicBezTo>
                <a:cubicBezTo>
                  <a:pt x="36980" y="9214"/>
                  <a:pt x="37686" y="5376"/>
                  <a:pt x="41585" y="3003"/>
                </a:cubicBezTo>
                <a:cubicBezTo>
                  <a:pt x="45484" y="630"/>
                  <a:pt x="50683" y="420"/>
                  <a:pt x="58280" y="71"/>
                </a:cubicBezTo>
                <a:cubicBezTo>
                  <a:pt x="65877" y="-278"/>
                  <a:pt x="82354" y="769"/>
                  <a:pt x="87169" y="908"/>
                </a:cubicBezTo>
              </a:path>
            </a:pathLst>
          </a:custGeom>
          <a:noFill/>
          <a:ln cap="flat" cmpd="sng" w="28575">
            <a:solidFill>
              <a:srgbClr val="EF7500"/>
            </a:solidFill>
            <a:prstDash val="solid"/>
            <a:round/>
            <a:headEnd len="med" w="med" type="none"/>
            <a:tailEnd len="med" w="med" type="none"/>
          </a:ln>
        </p:spPr>
      </p:sp>
      <p:grpSp>
        <p:nvGrpSpPr>
          <p:cNvPr id="578" name="Google Shape;578;p44"/>
          <p:cNvGrpSpPr/>
          <p:nvPr/>
        </p:nvGrpSpPr>
        <p:grpSpPr>
          <a:xfrm>
            <a:off x="5252286" y="3082925"/>
            <a:ext cx="754277" cy="730615"/>
            <a:chOff x="7126250" y="2808400"/>
            <a:chExt cx="1296900" cy="1318800"/>
          </a:xfrm>
        </p:grpSpPr>
        <p:sp>
          <p:nvSpPr>
            <p:cNvPr id="579" name="Google Shape;579;p44"/>
            <p:cNvSpPr/>
            <p:nvPr/>
          </p:nvSpPr>
          <p:spPr>
            <a:xfrm>
              <a:off x="7126250" y="2808400"/>
              <a:ext cx="1296900" cy="13188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80" name="Google Shape;580;p44"/>
            <p:cNvCxnSpPr/>
            <p:nvPr/>
          </p:nvCxnSpPr>
          <p:spPr>
            <a:xfrm>
              <a:off x="7773650" y="2953750"/>
              <a:ext cx="2100" cy="577500"/>
            </a:xfrm>
            <a:prstGeom prst="straightConnector1">
              <a:avLst/>
            </a:prstGeom>
            <a:noFill/>
            <a:ln cap="flat" cmpd="sng" w="9525">
              <a:solidFill>
                <a:srgbClr val="351C75"/>
              </a:solidFill>
              <a:prstDash val="solid"/>
              <a:round/>
              <a:headEnd len="med" w="med" type="none"/>
              <a:tailEnd len="med" w="med" type="none"/>
            </a:ln>
          </p:spPr>
        </p:cxnSp>
        <p:cxnSp>
          <p:nvCxnSpPr>
            <p:cNvPr id="581" name="Google Shape;581;p44"/>
            <p:cNvCxnSpPr/>
            <p:nvPr/>
          </p:nvCxnSpPr>
          <p:spPr>
            <a:xfrm>
              <a:off x="7779300" y="3517950"/>
              <a:ext cx="182700" cy="122700"/>
            </a:xfrm>
            <a:prstGeom prst="straightConnector1">
              <a:avLst/>
            </a:prstGeom>
            <a:noFill/>
            <a:ln cap="flat" cmpd="sng" w="9525">
              <a:solidFill>
                <a:srgbClr val="351C75"/>
              </a:solidFill>
              <a:prstDash val="solid"/>
              <a:round/>
              <a:headEnd len="med" w="med" type="none"/>
              <a:tailEnd len="med" w="med" type="none"/>
            </a:ln>
          </p:spPr>
        </p:cxnSp>
        <p:sp>
          <p:nvSpPr>
            <p:cNvPr id="582" name="Google Shape;582;p44"/>
            <p:cNvSpPr/>
            <p:nvPr/>
          </p:nvSpPr>
          <p:spPr>
            <a:xfrm>
              <a:off x="7749325" y="3479225"/>
              <a:ext cx="67200" cy="74700"/>
            </a:xfrm>
            <a:prstGeom prst="ellipse">
              <a:avLst/>
            </a:prstGeom>
            <a:solidFill>
              <a:srgbClr val="351C75"/>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583" name="Google Shape;583;p44"/>
          <p:cNvSpPr txBox="1"/>
          <p:nvPr/>
        </p:nvSpPr>
        <p:spPr>
          <a:xfrm>
            <a:off x="4858874" y="3813550"/>
            <a:ext cx="154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Time investment</a:t>
            </a:r>
            <a:endParaRPr>
              <a:solidFill>
                <a:schemeClr val="dk2"/>
              </a:solidFill>
            </a:endParaRPr>
          </a:p>
        </p:txBody>
      </p:sp>
      <p:sp>
        <p:nvSpPr>
          <p:cNvPr id="584" name="Google Shape;584;p44"/>
          <p:cNvSpPr/>
          <p:nvPr/>
        </p:nvSpPr>
        <p:spPr>
          <a:xfrm>
            <a:off x="323550" y="1156375"/>
            <a:ext cx="657300" cy="624000"/>
          </a:xfrm>
          <a:prstGeom prst="round2DiagRect">
            <a:avLst>
              <a:gd fmla="val 35295" name="adj1"/>
              <a:gd fmla="val 0" name="adj2"/>
            </a:avLst>
          </a:prstGeom>
          <a:solidFill>
            <a:schemeClr val="lt1"/>
          </a:solidFill>
          <a:ln cap="flat" cmpd="sng" w="952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5" name="Google Shape;585;p44"/>
          <p:cNvPicPr preferRelativeResize="0"/>
          <p:nvPr/>
        </p:nvPicPr>
        <p:blipFill>
          <a:blip r:embed="rId5">
            <a:alphaModFix/>
          </a:blip>
          <a:stretch>
            <a:fillRect/>
          </a:stretch>
        </p:blipFill>
        <p:spPr>
          <a:xfrm>
            <a:off x="440250" y="1256425"/>
            <a:ext cx="423900" cy="423900"/>
          </a:xfrm>
          <a:prstGeom prst="rect">
            <a:avLst/>
          </a:prstGeom>
          <a:noFill/>
          <a:ln>
            <a:noFill/>
          </a:ln>
        </p:spPr>
      </p:pic>
      <p:sp>
        <p:nvSpPr>
          <p:cNvPr id="586" name="Google Shape;586;p44"/>
          <p:cNvSpPr txBox="1"/>
          <p:nvPr>
            <p:ph idx="1" type="body"/>
          </p:nvPr>
        </p:nvSpPr>
        <p:spPr>
          <a:xfrm>
            <a:off x="311700" y="1970800"/>
            <a:ext cx="3695100" cy="2841600"/>
          </a:xfrm>
          <a:prstGeom prst="rect">
            <a:avLst/>
          </a:prstGeom>
          <a:noFill/>
        </p:spPr>
        <p:txBody>
          <a:bodyPr anchorCtr="0" anchor="t" bIns="91425" lIns="91425" spcFirstLastPara="1" rIns="91425" wrap="square" tIns="91425">
            <a:noAutofit/>
          </a:bodyPr>
          <a:lstStyle/>
          <a:p>
            <a:pPr indent="-311150" lvl="0" marL="457200" rtl="0" algn="l">
              <a:spcBef>
                <a:spcPts val="1200"/>
              </a:spcBef>
              <a:spcAft>
                <a:spcPts val="0"/>
              </a:spcAft>
              <a:buClr>
                <a:schemeClr val="dk1"/>
              </a:buClr>
              <a:buSzPts val="1300"/>
              <a:buFont typeface="Oswald"/>
              <a:buChar char="●"/>
            </a:pPr>
            <a:r>
              <a:rPr lang="en" sz="1300">
                <a:solidFill>
                  <a:schemeClr val="dk1"/>
                </a:solidFill>
                <a:latin typeface="Oswald"/>
                <a:ea typeface="Oswald"/>
                <a:cs typeface="Oswald"/>
                <a:sym typeface="Oswald"/>
              </a:rPr>
              <a:t>Use an illustrator</a:t>
            </a:r>
            <a:endParaRPr sz="1300">
              <a:solidFill>
                <a:schemeClr val="dk1"/>
              </a:solidFill>
              <a:latin typeface="Oswald"/>
              <a:ea typeface="Oswald"/>
              <a:cs typeface="Oswald"/>
              <a:sym typeface="Oswald"/>
            </a:endParaRPr>
          </a:p>
          <a:p>
            <a:pPr indent="-311150" lvl="0" marL="4572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Formats</a:t>
            </a:r>
            <a:endParaRPr sz="1300">
              <a:solidFill>
                <a:schemeClr val="dk1"/>
              </a:solidFill>
              <a:latin typeface="Oswald"/>
              <a:ea typeface="Oswald"/>
              <a:cs typeface="Oswald"/>
              <a:sym typeface="Oswald"/>
            </a:endParaRPr>
          </a:p>
          <a:p>
            <a:pPr indent="-311150" lvl="1" marL="9144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SVG - Scalable Vector Graphics</a:t>
            </a:r>
            <a:endParaRPr sz="1300">
              <a:solidFill>
                <a:schemeClr val="dk1"/>
              </a:solidFill>
              <a:latin typeface="Oswald"/>
              <a:ea typeface="Oswald"/>
              <a:cs typeface="Oswald"/>
              <a:sym typeface="Oswald"/>
            </a:endParaRPr>
          </a:p>
          <a:p>
            <a:pPr indent="-304800" lvl="2" marL="1371600" rtl="0" algn="l">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Easily adaptable</a:t>
            </a:r>
            <a:endParaRPr sz="1200">
              <a:solidFill>
                <a:schemeClr val="dk1"/>
              </a:solidFill>
              <a:latin typeface="Oswald"/>
              <a:ea typeface="Oswald"/>
              <a:cs typeface="Oswald"/>
              <a:sym typeface="Oswald"/>
            </a:endParaRPr>
          </a:p>
          <a:p>
            <a:pPr indent="-304800" lvl="2" marL="1371600" rtl="0" algn="l">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Resolution persistence</a:t>
            </a:r>
            <a:endParaRPr sz="1200">
              <a:solidFill>
                <a:schemeClr val="dk1"/>
              </a:solidFill>
              <a:latin typeface="Oswald"/>
              <a:ea typeface="Oswald"/>
              <a:cs typeface="Oswald"/>
              <a:sym typeface="Oswald"/>
            </a:endParaRPr>
          </a:p>
          <a:p>
            <a:pPr indent="-311150" lvl="2" marL="13716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Easily converted in other formats</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1" marL="9144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PNGs, JPEG</a:t>
            </a:r>
            <a:endParaRPr sz="1300">
              <a:solidFill>
                <a:schemeClr val="dk1"/>
              </a:solidFill>
              <a:latin typeface="Oswald"/>
              <a:ea typeface="Oswald"/>
              <a:cs typeface="Oswald"/>
              <a:sym typeface="Oswald"/>
            </a:endParaRPr>
          </a:p>
          <a:p>
            <a:pPr indent="-304800" lvl="2" marL="1371600" rtl="0" algn="l">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Resolution bound</a:t>
            </a:r>
            <a:endParaRPr sz="1200">
              <a:solidFill>
                <a:schemeClr val="dk1"/>
              </a:solidFill>
              <a:latin typeface="Oswald"/>
              <a:ea typeface="Oswald"/>
              <a:cs typeface="Oswald"/>
              <a:sym typeface="Oswald"/>
            </a:endParaRPr>
          </a:p>
          <a:p>
            <a:pPr indent="-311150" lvl="2" marL="1371600" rtl="0" algn="l">
              <a:spcBef>
                <a:spcPts val="0"/>
              </a:spcBef>
              <a:spcAft>
                <a:spcPts val="0"/>
              </a:spcAft>
              <a:buClr>
                <a:schemeClr val="dk1"/>
              </a:buClr>
              <a:buSzPts val="1300"/>
              <a:buFont typeface="Oswald"/>
              <a:buChar char="■"/>
            </a:pPr>
            <a:r>
              <a:rPr lang="en" sz="1200">
                <a:solidFill>
                  <a:schemeClr val="dk1"/>
                </a:solidFill>
                <a:latin typeface="Oswald"/>
                <a:ea typeface="Oswald"/>
                <a:cs typeface="Oswald"/>
                <a:sym typeface="Oswald"/>
              </a:rPr>
              <a:t>Not easily Adaptable</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1" marL="9144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Define your license</a:t>
            </a:r>
            <a:endParaRPr sz="1300">
              <a:solidFill>
                <a:schemeClr val="dk1"/>
              </a:solidFill>
              <a:latin typeface="Oswald"/>
              <a:ea typeface="Oswald"/>
              <a:cs typeface="Oswald"/>
              <a:sym typeface="Oswald"/>
            </a:endParaRPr>
          </a:p>
        </p:txBody>
      </p:sp>
      <p:sp>
        <p:nvSpPr>
          <p:cNvPr id="587" name="Google Shape;587;p44"/>
          <p:cNvSpPr txBox="1"/>
          <p:nvPr>
            <p:ph idx="1" type="body"/>
          </p:nvPr>
        </p:nvSpPr>
        <p:spPr>
          <a:xfrm>
            <a:off x="685800" y="1256425"/>
            <a:ext cx="2219700" cy="423900"/>
          </a:xfrm>
          <a:prstGeom prst="rect">
            <a:avLst/>
          </a:prstGeom>
          <a:noFill/>
        </p:spPr>
        <p:txBody>
          <a:bodyPr anchorCtr="0" anchor="ctr" bIns="91425" lIns="91425" spcFirstLastPara="1" rIns="91425" wrap="square" tIns="91425">
            <a:noAutofit/>
          </a:bodyPr>
          <a:lstStyle/>
          <a:p>
            <a:pPr indent="0" lvl="0" marL="0" rtl="0" algn="ctr">
              <a:spcBef>
                <a:spcPts val="1200"/>
              </a:spcBef>
              <a:spcAft>
                <a:spcPts val="1200"/>
              </a:spcAft>
              <a:buNone/>
            </a:pPr>
            <a:r>
              <a:rPr lang="en" sz="1400">
                <a:solidFill>
                  <a:schemeClr val="dk1"/>
                </a:solidFill>
                <a:latin typeface="Oswald"/>
                <a:ea typeface="Oswald"/>
                <a:cs typeface="Oswald"/>
                <a:sym typeface="Oswald"/>
              </a:rPr>
              <a:t>Create your own</a:t>
            </a:r>
            <a:endParaRPr sz="1400">
              <a:solidFill>
                <a:schemeClr val="dk1"/>
              </a:solidFill>
              <a:latin typeface="Oswald"/>
              <a:ea typeface="Oswald"/>
              <a:cs typeface="Oswald"/>
              <a:sym typeface="Oswald"/>
            </a:endParaRPr>
          </a:p>
        </p:txBody>
      </p:sp>
      <p:cxnSp>
        <p:nvCxnSpPr>
          <p:cNvPr id="588" name="Google Shape;588;p44"/>
          <p:cNvCxnSpPr/>
          <p:nvPr/>
        </p:nvCxnSpPr>
        <p:spPr>
          <a:xfrm flipH="1" rot="10800000">
            <a:off x="1204938" y="1664800"/>
            <a:ext cx="1181400" cy="5400"/>
          </a:xfrm>
          <a:prstGeom prst="straightConnector1">
            <a:avLst/>
          </a:prstGeom>
          <a:noFill/>
          <a:ln cap="flat" cmpd="sng" w="9525">
            <a:solidFill>
              <a:srgbClr val="EF7500"/>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45"/>
          <p:cNvPicPr preferRelativeResize="0"/>
          <p:nvPr/>
        </p:nvPicPr>
        <p:blipFill>
          <a:blip r:embed="rId3">
            <a:alphaModFix/>
          </a:blip>
          <a:stretch>
            <a:fillRect/>
          </a:stretch>
        </p:blipFill>
        <p:spPr>
          <a:xfrm>
            <a:off x="3448725" y="647825"/>
            <a:ext cx="2247124" cy="2247124"/>
          </a:xfrm>
          <a:prstGeom prst="rect">
            <a:avLst/>
          </a:prstGeom>
          <a:noFill/>
          <a:ln>
            <a:noFill/>
          </a:ln>
        </p:spPr>
      </p:pic>
      <p:sp>
        <p:nvSpPr>
          <p:cNvPr id="594" name="Google Shape;594;p45"/>
          <p:cNvSpPr txBox="1"/>
          <p:nvPr>
            <p:ph idx="4294967295" type="subTitle"/>
          </p:nvPr>
        </p:nvSpPr>
        <p:spPr>
          <a:xfrm>
            <a:off x="0" y="3671700"/>
            <a:ext cx="9144000" cy="1008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5000">
                <a:solidFill>
                  <a:schemeClr val="dk1"/>
                </a:solidFill>
                <a:latin typeface="Oswald"/>
                <a:ea typeface="Oswald"/>
                <a:cs typeface="Oswald"/>
                <a:sym typeface="Oswald"/>
              </a:rPr>
              <a:t>Generative AI illustration</a:t>
            </a:r>
            <a:endParaRPr sz="5000">
              <a:solidFill>
                <a:schemeClr val="dk1"/>
              </a:solidFill>
              <a:latin typeface="Oswald"/>
              <a:ea typeface="Oswald"/>
              <a:cs typeface="Oswald"/>
              <a:sym typeface="Oswald"/>
            </a:endParaRPr>
          </a:p>
        </p:txBody>
      </p:sp>
      <p:sp>
        <p:nvSpPr>
          <p:cNvPr id="595" name="Google Shape;595;p45"/>
          <p:cNvSpPr txBox="1"/>
          <p:nvPr>
            <p:ph idx="4294967295" type="subTitle"/>
          </p:nvPr>
        </p:nvSpPr>
        <p:spPr>
          <a:xfrm>
            <a:off x="3448713" y="3275950"/>
            <a:ext cx="19602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2400">
                <a:solidFill>
                  <a:schemeClr val="dk1"/>
                </a:solidFill>
                <a:latin typeface="Oswald"/>
                <a:ea typeface="Oswald"/>
                <a:cs typeface="Oswald"/>
                <a:sym typeface="Oswald"/>
              </a:rPr>
              <a:t>the wonders of</a:t>
            </a:r>
            <a:endParaRPr sz="2400">
              <a:solidFill>
                <a:schemeClr val="dk1"/>
              </a:solidFill>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46"/>
          <p:cNvPicPr preferRelativeResize="0"/>
          <p:nvPr/>
        </p:nvPicPr>
        <p:blipFill>
          <a:blip r:embed="rId3">
            <a:alphaModFix/>
          </a:blip>
          <a:stretch>
            <a:fillRect/>
          </a:stretch>
        </p:blipFill>
        <p:spPr>
          <a:xfrm>
            <a:off x="280225" y="1755937"/>
            <a:ext cx="1810275" cy="1810275"/>
          </a:xfrm>
          <a:prstGeom prst="rect">
            <a:avLst/>
          </a:prstGeom>
          <a:noFill/>
          <a:ln>
            <a:noFill/>
          </a:ln>
        </p:spPr>
      </p:pic>
      <p:sp>
        <p:nvSpPr>
          <p:cNvPr id="601" name="Google Shape;601;p46"/>
          <p:cNvSpPr txBox="1"/>
          <p:nvPr>
            <p:ph idx="4294967295" type="subTitle"/>
          </p:nvPr>
        </p:nvSpPr>
        <p:spPr>
          <a:xfrm>
            <a:off x="1422200" y="1730763"/>
            <a:ext cx="6882600" cy="186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solidFill>
                  <a:schemeClr val="dk1"/>
                </a:solidFill>
                <a:latin typeface="Oswald"/>
                <a:ea typeface="Oswald"/>
                <a:cs typeface="Oswald"/>
                <a:sym typeface="Oswald"/>
              </a:rPr>
              <a:t>HAVE YOU USED FOR</a:t>
            </a:r>
            <a:endParaRPr sz="5000">
              <a:solidFill>
                <a:schemeClr val="dk1"/>
              </a:solidFill>
              <a:latin typeface="Oswald"/>
              <a:ea typeface="Oswald"/>
              <a:cs typeface="Oswald"/>
              <a:sym typeface="Oswald"/>
            </a:endParaRPr>
          </a:p>
          <a:p>
            <a:pPr indent="0" lvl="0" marL="0" rtl="0" algn="ctr">
              <a:spcBef>
                <a:spcPts val="1200"/>
              </a:spcBef>
              <a:spcAft>
                <a:spcPts val="1200"/>
              </a:spcAft>
              <a:buNone/>
            </a:pPr>
            <a:r>
              <a:rPr lang="en" sz="5000">
                <a:solidFill>
                  <a:schemeClr val="dk1"/>
                </a:solidFill>
                <a:latin typeface="Oswald"/>
                <a:ea typeface="Oswald"/>
                <a:cs typeface="Oswald"/>
                <a:sym typeface="Oswald"/>
              </a:rPr>
              <a:t>YOUR COURSES</a:t>
            </a:r>
            <a:endParaRPr sz="5000">
              <a:solidFill>
                <a:schemeClr val="dk1"/>
              </a:solidFill>
              <a:latin typeface="Oswald"/>
              <a:ea typeface="Oswald"/>
              <a:cs typeface="Oswald"/>
              <a:sym typeface="Oswald"/>
            </a:endParaRPr>
          </a:p>
        </p:txBody>
      </p:sp>
      <p:sp>
        <p:nvSpPr>
          <p:cNvPr id="602" name="Google Shape;602;p46"/>
          <p:cNvSpPr txBox="1"/>
          <p:nvPr>
            <p:ph idx="4294967295" type="subTitle"/>
          </p:nvPr>
        </p:nvSpPr>
        <p:spPr>
          <a:xfrm>
            <a:off x="7982750" y="1396850"/>
            <a:ext cx="936300" cy="152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0000">
                <a:solidFill>
                  <a:srgbClr val="EF7500"/>
                </a:solidFill>
                <a:latin typeface="Oswald"/>
                <a:ea typeface="Oswald"/>
                <a:cs typeface="Oswald"/>
                <a:sym typeface="Oswald"/>
              </a:rPr>
              <a:t>?</a:t>
            </a:r>
            <a:endParaRPr b="1" sz="10000">
              <a:solidFill>
                <a:srgbClr val="EF7500"/>
              </a:solidFill>
              <a:latin typeface="Oswald"/>
              <a:ea typeface="Oswald"/>
              <a:cs typeface="Oswald"/>
              <a:sym typeface="Oswald"/>
            </a:endParaRPr>
          </a:p>
        </p:txBody>
      </p:sp>
      <p:cxnSp>
        <p:nvCxnSpPr>
          <p:cNvPr id="603" name="Google Shape;603;p46"/>
          <p:cNvCxnSpPr/>
          <p:nvPr/>
        </p:nvCxnSpPr>
        <p:spPr>
          <a:xfrm rot="10800000">
            <a:off x="8447900" y="-14975"/>
            <a:ext cx="0" cy="1689600"/>
          </a:xfrm>
          <a:prstGeom prst="straightConnector1">
            <a:avLst/>
          </a:prstGeom>
          <a:noFill/>
          <a:ln cap="flat" cmpd="sng" w="9525">
            <a:solidFill>
              <a:srgbClr val="EF7500"/>
            </a:solidFill>
            <a:prstDash val="solid"/>
            <a:round/>
            <a:headEnd len="med" w="med" type="none"/>
            <a:tailEnd len="med" w="med" type="none"/>
          </a:ln>
        </p:spPr>
      </p:cxnSp>
      <p:sp>
        <p:nvSpPr>
          <p:cNvPr id="604" name="Google Shape;604;p46"/>
          <p:cNvSpPr txBox="1"/>
          <p:nvPr>
            <p:ph idx="4294967295" type="subTitle"/>
          </p:nvPr>
        </p:nvSpPr>
        <p:spPr>
          <a:xfrm>
            <a:off x="8069575" y="1471875"/>
            <a:ext cx="936300" cy="152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8500">
                <a:solidFill>
                  <a:schemeClr val="lt1"/>
                </a:solidFill>
                <a:latin typeface="Oswald"/>
                <a:ea typeface="Oswald"/>
                <a:cs typeface="Oswald"/>
                <a:sym typeface="Oswald"/>
              </a:rPr>
              <a:t>?</a:t>
            </a:r>
            <a:endParaRPr sz="8500">
              <a:solidFill>
                <a:schemeClr val="lt1"/>
              </a:solidFill>
              <a:latin typeface="Oswald"/>
              <a:ea typeface="Oswald"/>
              <a:cs typeface="Oswald"/>
              <a:sym typeface="Oswald"/>
            </a:endParaRPr>
          </a:p>
        </p:txBody>
      </p:sp>
      <p:sp>
        <p:nvSpPr>
          <p:cNvPr id="605" name="Google Shape;605;p46"/>
          <p:cNvSpPr/>
          <p:nvPr/>
        </p:nvSpPr>
        <p:spPr>
          <a:xfrm>
            <a:off x="8304800" y="2504700"/>
            <a:ext cx="176700" cy="18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6" name="Google Shape;606;p46"/>
          <p:cNvSpPr/>
          <p:nvPr/>
        </p:nvSpPr>
        <p:spPr>
          <a:xfrm>
            <a:off x="8453275" y="1656050"/>
            <a:ext cx="114900" cy="12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cxnSp>
        <p:nvCxnSpPr>
          <p:cNvPr id="607" name="Google Shape;607;p46"/>
          <p:cNvCxnSpPr/>
          <p:nvPr/>
        </p:nvCxnSpPr>
        <p:spPr>
          <a:xfrm flipH="1" rot="10800000">
            <a:off x="8432850" y="2601900"/>
            <a:ext cx="300" cy="2541600"/>
          </a:xfrm>
          <a:prstGeom prst="straightConnector1">
            <a:avLst/>
          </a:prstGeom>
          <a:noFill/>
          <a:ln cap="flat" cmpd="sng" w="9525">
            <a:solidFill>
              <a:srgbClr val="EF7500"/>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7"/>
          <p:cNvSpPr txBox="1"/>
          <p:nvPr>
            <p:ph type="title"/>
          </p:nvPr>
        </p:nvSpPr>
        <p:spPr>
          <a:xfrm>
            <a:off x="311700" y="551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Oswald"/>
                <a:ea typeface="Oswald"/>
                <a:cs typeface="Oswald"/>
                <a:sym typeface="Oswald"/>
              </a:rPr>
              <a:t>Illustrations challenge</a:t>
            </a:r>
            <a:endParaRPr>
              <a:latin typeface="Oswald"/>
              <a:ea typeface="Oswald"/>
              <a:cs typeface="Oswald"/>
              <a:sym typeface="Oswald"/>
            </a:endParaRPr>
          </a:p>
        </p:txBody>
      </p:sp>
      <p:sp>
        <p:nvSpPr>
          <p:cNvPr id="613" name="Google Shape;613;p47"/>
          <p:cNvSpPr/>
          <p:nvPr/>
        </p:nvSpPr>
        <p:spPr>
          <a:xfrm>
            <a:off x="323550" y="1308775"/>
            <a:ext cx="657300" cy="624000"/>
          </a:xfrm>
          <a:prstGeom prst="round2DiagRect">
            <a:avLst>
              <a:gd fmla="val 35295" name="adj1"/>
              <a:gd fmla="val 0" name="adj2"/>
            </a:avLst>
          </a:prstGeom>
          <a:solidFill>
            <a:schemeClr val="lt1"/>
          </a:solidFill>
          <a:ln cap="flat" cmpd="sng" w="952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7"/>
          <p:cNvSpPr txBox="1"/>
          <p:nvPr>
            <p:ph idx="1" type="body"/>
          </p:nvPr>
        </p:nvSpPr>
        <p:spPr>
          <a:xfrm>
            <a:off x="685800" y="1408825"/>
            <a:ext cx="2219700" cy="423900"/>
          </a:xfrm>
          <a:prstGeom prst="rect">
            <a:avLst/>
          </a:prstGeom>
          <a:noFill/>
        </p:spPr>
        <p:txBody>
          <a:bodyPr anchorCtr="0" anchor="ctr" bIns="91425" lIns="91425" spcFirstLastPara="1" rIns="91425" wrap="square" tIns="91425">
            <a:noAutofit/>
          </a:bodyPr>
          <a:lstStyle/>
          <a:p>
            <a:pPr indent="0" lvl="0" marL="0" rtl="0" algn="ctr">
              <a:spcBef>
                <a:spcPts val="1200"/>
              </a:spcBef>
              <a:spcAft>
                <a:spcPts val="1200"/>
              </a:spcAft>
              <a:buNone/>
            </a:pPr>
            <a:r>
              <a:rPr lang="en" sz="1400">
                <a:solidFill>
                  <a:schemeClr val="dk1"/>
                </a:solidFill>
                <a:latin typeface="Oswald"/>
                <a:ea typeface="Oswald"/>
                <a:cs typeface="Oswald"/>
                <a:sym typeface="Oswald"/>
              </a:rPr>
              <a:t>Generative AI (genAI)</a:t>
            </a:r>
            <a:endParaRPr sz="1400">
              <a:solidFill>
                <a:schemeClr val="dk1"/>
              </a:solidFill>
              <a:latin typeface="Oswald"/>
              <a:ea typeface="Oswald"/>
              <a:cs typeface="Oswald"/>
              <a:sym typeface="Oswald"/>
            </a:endParaRPr>
          </a:p>
        </p:txBody>
      </p:sp>
      <p:cxnSp>
        <p:nvCxnSpPr>
          <p:cNvPr id="615" name="Google Shape;615;p47"/>
          <p:cNvCxnSpPr/>
          <p:nvPr/>
        </p:nvCxnSpPr>
        <p:spPr>
          <a:xfrm flipH="1" rot="10800000">
            <a:off x="1204938" y="1817200"/>
            <a:ext cx="1181400" cy="5400"/>
          </a:xfrm>
          <a:prstGeom prst="straightConnector1">
            <a:avLst/>
          </a:prstGeom>
          <a:noFill/>
          <a:ln cap="flat" cmpd="sng" w="9525">
            <a:solidFill>
              <a:srgbClr val="EF7500"/>
            </a:solidFill>
            <a:prstDash val="solid"/>
            <a:round/>
            <a:headEnd len="med" w="med" type="none"/>
            <a:tailEnd len="med" w="med" type="none"/>
          </a:ln>
        </p:spPr>
      </p:cxnSp>
      <p:sp>
        <p:nvSpPr>
          <p:cNvPr id="616" name="Google Shape;616;p47"/>
          <p:cNvSpPr txBox="1"/>
          <p:nvPr>
            <p:ph idx="1" type="body"/>
          </p:nvPr>
        </p:nvSpPr>
        <p:spPr>
          <a:xfrm>
            <a:off x="311700" y="2047000"/>
            <a:ext cx="3401100" cy="572700"/>
          </a:xfrm>
          <a:prstGeom prst="rect">
            <a:avLst/>
          </a:prstGeom>
          <a:noFill/>
        </p:spPr>
        <p:txBody>
          <a:bodyPr anchorCtr="0" anchor="t" bIns="91425" lIns="91425" spcFirstLastPara="1" rIns="91425" wrap="square" tIns="91425">
            <a:noAutofit/>
          </a:bodyPr>
          <a:lstStyle/>
          <a:p>
            <a:pPr indent="-311150" lvl="0" marL="457200" rtl="0" algn="l">
              <a:spcBef>
                <a:spcPts val="1200"/>
              </a:spcBef>
              <a:spcAft>
                <a:spcPts val="0"/>
              </a:spcAft>
              <a:buClr>
                <a:schemeClr val="dk1"/>
              </a:buClr>
              <a:buSzPts val="1300"/>
              <a:buFont typeface="Oswald"/>
              <a:buChar char="●"/>
            </a:pPr>
            <a:r>
              <a:rPr lang="en" sz="1300">
                <a:solidFill>
                  <a:schemeClr val="dk1"/>
                </a:solidFill>
                <a:latin typeface="Oswald"/>
                <a:ea typeface="Oswald"/>
                <a:cs typeface="Oswald"/>
                <a:sym typeface="Oswald"/>
              </a:rPr>
              <a:t>You open the browser</a:t>
            </a:r>
            <a:endParaRPr sz="1300">
              <a:solidFill>
                <a:schemeClr val="dk1"/>
              </a:solidFill>
              <a:latin typeface="Oswald"/>
              <a:ea typeface="Oswald"/>
              <a:cs typeface="Oswald"/>
              <a:sym typeface="Oswald"/>
            </a:endParaRPr>
          </a:p>
          <a:p>
            <a:pPr indent="-311150" lvl="0" marL="4572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You prompt an image</a:t>
            </a:r>
            <a:endParaRPr sz="1300">
              <a:solidFill>
                <a:schemeClr val="dk1"/>
              </a:solidFill>
              <a:latin typeface="Oswald"/>
              <a:ea typeface="Oswald"/>
              <a:cs typeface="Oswald"/>
              <a:sym typeface="Oswald"/>
            </a:endParaRPr>
          </a:p>
          <a:p>
            <a:pPr indent="-311150" lvl="0" marL="4572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The image is generated</a:t>
            </a:r>
            <a:endParaRPr sz="1300">
              <a:solidFill>
                <a:schemeClr val="dk1"/>
              </a:solidFill>
              <a:latin typeface="Oswald"/>
              <a:ea typeface="Oswald"/>
              <a:cs typeface="Oswald"/>
              <a:sym typeface="Oswald"/>
            </a:endParaRPr>
          </a:p>
          <a:p>
            <a:pPr indent="0" lvl="0" marL="457200" rtl="0" algn="l">
              <a:spcBef>
                <a:spcPts val="1200"/>
              </a:spcBef>
              <a:spcAft>
                <a:spcPts val="1200"/>
              </a:spcAft>
              <a:buNone/>
            </a:pPr>
            <a:r>
              <a:rPr lang="en" sz="1300">
                <a:solidFill>
                  <a:schemeClr val="dk1"/>
                </a:solidFill>
                <a:latin typeface="Oswald"/>
                <a:ea typeface="Oswald"/>
                <a:cs typeface="Oswald"/>
                <a:sym typeface="Oswald"/>
              </a:rPr>
              <a:t>WHO OWNS THE ILLUSTRATION ?</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p:txBody>
      </p:sp>
      <p:cxnSp>
        <p:nvCxnSpPr>
          <p:cNvPr id="617" name="Google Shape;617;p47"/>
          <p:cNvCxnSpPr/>
          <p:nvPr/>
        </p:nvCxnSpPr>
        <p:spPr>
          <a:xfrm flipH="1" rot="10800000">
            <a:off x="4171950" y="586650"/>
            <a:ext cx="914700" cy="3900"/>
          </a:xfrm>
          <a:prstGeom prst="straightConnector1">
            <a:avLst/>
          </a:prstGeom>
          <a:noFill/>
          <a:ln cap="flat" cmpd="sng" w="9525">
            <a:solidFill>
              <a:srgbClr val="000000"/>
            </a:solidFill>
            <a:prstDash val="solid"/>
            <a:round/>
            <a:headEnd len="med" w="med" type="none"/>
            <a:tailEnd len="med" w="med" type="none"/>
          </a:ln>
        </p:spPr>
      </p:cxnSp>
      <p:pic>
        <p:nvPicPr>
          <p:cNvPr id="618" name="Google Shape;618;p47"/>
          <p:cNvPicPr preferRelativeResize="0"/>
          <p:nvPr/>
        </p:nvPicPr>
        <p:blipFill>
          <a:blip r:embed="rId3">
            <a:alphaModFix/>
          </a:blip>
          <a:stretch>
            <a:fillRect/>
          </a:stretch>
        </p:blipFill>
        <p:spPr>
          <a:xfrm>
            <a:off x="468600" y="1437175"/>
            <a:ext cx="367200" cy="367200"/>
          </a:xfrm>
          <a:prstGeom prst="rect">
            <a:avLst/>
          </a:prstGeom>
          <a:noFill/>
          <a:ln>
            <a:noFill/>
          </a:ln>
        </p:spPr>
      </p:pic>
      <p:pic>
        <p:nvPicPr>
          <p:cNvPr id="619" name="Google Shape;619;p47"/>
          <p:cNvPicPr preferRelativeResize="0"/>
          <p:nvPr/>
        </p:nvPicPr>
        <p:blipFill>
          <a:blip r:embed="rId4">
            <a:alphaModFix/>
          </a:blip>
          <a:stretch>
            <a:fillRect/>
          </a:stretch>
        </p:blipFill>
        <p:spPr>
          <a:xfrm>
            <a:off x="4416675" y="683931"/>
            <a:ext cx="425251" cy="425239"/>
          </a:xfrm>
          <a:prstGeom prst="rect">
            <a:avLst/>
          </a:prstGeom>
          <a:noFill/>
          <a:ln>
            <a:noFill/>
          </a:ln>
        </p:spPr>
      </p:pic>
      <p:sp>
        <p:nvSpPr>
          <p:cNvPr id="620" name="Google Shape;620;p47"/>
          <p:cNvSpPr txBox="1"/>
          <p:nvPr>
            <p:ph idx="4294967295" type="subTitle"/>
          </p:nvPr>
        </p:nvSpPr>
        <p:spPr>
          <a:xfrm>
            <a:off x="7982750" y="1396850"/>
            <a:ext cx="936300" cy="152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0000">
                <a:solidFill>
                  <a:srgbClr val="EF7500"/>
                </a:solidFill>
                <a:latin typeface="Oswald"/>
                <a:ea typeface="Oswald"/>
                <a:cs typeface="Oswald"/>
                <a:sym typeface="Oswald"/>
              </a:rPr>
              <a:t>?</a:t>
            </a:r>
            <a:endParaRPr b="1" sz="10000">
              <a:solidFill>
                <a:srgbClr val="EF7500"/>
              </a:solidFill>
              <a:latin typeface="Oswald"/>
              <a:ea typeface="Oswald"/>
              <a:cs typeface="Oswald"/>
              <a:sym typeface="Oswald"/>
            </a:endParaRPr>
          </a:p>
        </p:txBody>
      </p:sp>
      <p:cxnSp>
        <p:nvCxnSpPr>
          <p:cNvPr id="621" name="Google Shape;621;p47"/>
          <p:cNvCxnSpPr/>
          <p:nvPr/>
        </p:nvCxnSpPr>
        <p:spPr>
          <a:xfrm rot="10800000">
            <a:off x="8447900" y="-14975"/>
            <a:ext cx="0" cy="1689600"/>
          </a:xfrm>
          <a:prstGeom prst="straightConnector1">
            <a:avLst/>
          </a:prstGeom>
          <a:noFill/>
          <a:ln cap="flat" cmpd="sng" w="9525">
            <a:solidFill>
              <a:srgbClr val="EF7500"/>
            </a:solidFill>
            <a:prstDash val="solid"/>
            <a:round/>
            <a:headEnd len="med" w="med" type="none"/>
            <a:tailEnd len="med" w="med" type="none"/>
          </a:ln>
        </p:spPr>
      </p:cxnSp>
      <p:sp>
        <p:nvSpPr>
          <p:cNvPr id="622" name="Google Shape;622;p47"/>
          <p:cNvSpPr txBox="1"/>
          <p:nvPr>
            <p:ph idx="4294967295" type="subTitle"/>
          </p:nvPr>
        </p:nvSpPr>
        <p:spPr>
          <a:xfrm>
            <a:off x="8069575" y="1471875"/>
            <a:ext cx="936300" cy="152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8500">
                <a:solidFill>
                  <a:schemeClr val="lt1"/>
                </a:solidFill>
                <a:latin typeface="Oswald"/>
                <a:ea typeface="Oswald"/>
                <a:cs typeface="Oswald"/>
                <a:sym typeface="Oswald"/>
              </a:rPr>
              <a:t>?</a:t>
            </a:r>
            <a:endParaRPr sz="8500">
              <a:solidFill>
                <a:schemeClr val="lt1"/>
              </a:solidFill>
              <a:latin typeface="Oswald"/>
              <a:ea typeface="Oswald"/>
              <a:cs typeface="Oswald"/>
              <a:sym typeface="Oswald"/>
            </a:endParaRPr>
          </a:p>
        </p:txBody>
      </p:sp>
      <p:sp>
        <p:nvSpPr>
          <p:cNvPr id="623" name="Google Shape;623;p47"/>
          <p:cNvSpPr/>
          <p:nvPr/>
        </p:nvSpPr>
        <p:spPr>
          <a:xfrm>
            <a:off x="8304800" y="2504700"/>
            <a:ext cx="176700" cy="18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4" name="Google Shape;624;p47"/>
          <p:cNvSpPr/>
          <p:nvPr/>
        </p:nvSpPr>
        <p:spPr>
          <a:xfrm>
            <a:off x="8453275" y="1656050"/>
            <a:ext cx="114900" cy="12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cxnSp>
        <p:nvCxnSpPr>
          <p:cNvPr id="625" name="Google Shape;625;p47"/>
          <p:cNvCxnSpPr/>
          <p:nvPr/>
        </p:nvCxnSpPr>
        <p:spPr>
          <a:xfrm flipH="1" rot="10800000">
            <a:off x="8432850" y="2601900"/>
            <a:ext cx="300" cy="2541600"/>
          </a:xfrm>
          <a:prstGeom prst="straightConnector1">
            <a:avLst/>
          </a:prstGeom>
          <a:noFill/>
          <a:ln cap="flat" cmpd="sng" w="9525">
            <a:solidFill>
              <a:srgbClr val="EF7500"/>
            </a:solidFill>
            <a:prstDash val="solid"/>
            <a:round/>
            <a:headEnd len="med" w="med" type="none"/>
            <a:tailEnd len="med" w="med" type="none"/>
          </a:ln>
        </p:spPr>
      </p:cxnSp>
      <p:grpSp>
        <p:nvGrpSpPr>
          <p:cNvPr id="626" name="Google Shape;626;p47"/>
          <p:cNvGrpSpPr/>
          <p:nvPr/>
        </p:nvGrpSpPr>
        <p:grpSpPr>
          <a:xfrm>
            <a:off x="4209794" y="1265488"/>
            <a:ext cx="2790712" cy="2752923"/>
            <a:chOff x="4572000" y="2292750"/>
            <a:chExt cx="3012101" cy="2916850"/>
          </a:xfrm>
        </p:grpSpPr>
        <p:pic>
          <p:nvPicPr>
            <p:cNvPr id="627" name="Google Shape;627;p47"/>
            <p:cNvPicPr preferRelativeResize="0"/>
            <p:nvPr/>
          </p:nvPicPr>
          <p:blipFill rotWithShape="1">
            <a:blip r:embed="rId5">
              <a:alphaModFix/>
            </a:blip>
            <a:srcRect b="22066" l="63598" r="8565" t="6611"/>
            <a:stretch/>
          </p:blipFill>
          <p:spPr>
            <a:xfrm>
              <a:off x="4572000" y="2292750"/>
              <a:ext cx="2570700" cy="2606400"/>
            </a:xfrm>
            <a:prstGeom prst="ellipse">
              <a:avLst/>
            </a:prstGeom>
            <a:noFill/>
            <a:ln>
              <a:noFill/>
            </a:ln>
          </p:spPr>
        </p:pic>
        <p:sp>
          <p:nvSpPr>
            <p:cNvPr id="628" name="Google Shape;628;p47"/>
            <p:cNvSpPr txBox="1"/>
            <p:nvPr/>
          </p:nvSpPr>
          <p:spPr>
            <a:xfrm>
              <a:off x="5312175" y="4834600"/>
              <a:ext cx="955800" cy="37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Generated </a:t>
              </a:r>
              <a:endParaRPr sz="1100">
                <a:solidFill>
                  <a:schemeClr val="dk2"/>
                </a:solidFill>
              </a:endParaRPr>
            </a:p>
          </p:txBody>
        </p:sp>
        <p:sp>
          <p:nvSpPr>
            <p:cNvPr id="629" name="Google Shape;629;p47"/>
            <p:cNvSpPr txBox="1"/>
            <p:nvPr/>
          </p:nvSpPr>
          <p:spPr>
            <a:xfrm rot="-3524893">
              <a:off x="6621119" y="3998422"/>
              <a:ext cx="1054164" cy="38016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(microsoft</a:t>
              </a:r>
              <a:endParaRPr sz="1100">
                <a:solidFill>
                  <a:schemeClr val="dk2"/>
                </a:solidFill>
              </a:endParaRPr>
            </a:p>
          </p:txBody>
        </p:sp>
        <p:sp>
          <p:nvSpPr>
            <p:cNvPr id="630" name="Google Shape;630;p47"/>
            <p:cNvSpPr txBox="1"/>
            <p:nvPr/>
          </p:nvSpPr>
          <p:spPr>
            <a:xfrm rot="-1776783">
              <a:off x="6049804" y="4593737"/>
              <a:ext cx="1067309" cy="3767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by copilot-AI</a:t>
              </a:r>
              <a:endParaRPr sz="1100">
                <a:solidFill>
                  <a:schemeClr val="dk2"/>
                </a:solidFill>
              </a:endParaRPr>
            </a:p>
          </p:txBody>
        </p:sp>
        <p:sp>
          <p:nvSpPr>
            <p:cNvPr id="631" name="Google Shape;631;p47"/>
            <p:cNvSpPr txBox="1"/>
            <p:nvPr/>
          </p:nvSpPr>
          <p:spPr>
            <a:xfrm rot="-5146376">
              <a:off x="6792917" y="3367160"/>
              <a:ext cx="952391" cy="38204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june 2024)</a:t>
              </a:r>
              <a:endParaRPr sz="1100">
                <a:solidFill>
                  <a:schemeClr val="dk2"/>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48"/>
          <p:cNvSpPr txBox="1"/>
          <p:nvPr>
            <p:ph type="title"/>
          </p:nvPr>
        </p:nvSpPr>
        <p:spPr>
          <a:xfrm>
            <a:off x="311700" y="551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Oswald"/>
                <a:ea typeface="Oswald"/>
                <a:cs typeface="Oswald"/>
                <a:sym typeface="Oswald"/>
              </a:rPr>
              <a:t>Illustrations challenge</a:t>
            </a:r>
            <a:endParaRPr>
              <a:latin typeface="Oswald"/>
              <a:ea typeface="Oswald"/>
              <a:cs typeface="Oswald"/>
              <a:sym typeface="Oswald"/>
            </a:endParaRPr>
          </a:p>
        </p:txBody>
      </p:sp>
      <p:sp>
        <p:nvSpPr>
          <p:cNvPr id="637" name="Google Shape;637;p48"/>
          <p:cNvSpPr/>
          <p:nvPr/>
        </p:nvSpPr>
        <p:spPr>
          <a:xfrm>
            <a:off x="323550" y="1308775"/>
            <a:ext cx="657300" cy="624000"/>
          </a:xfrm>
          <a:prstGeom prst="round2DiagRect">
            <a:avLst>
              <a:gd fmla="val 35295" name="adj1"/>
              <a:gd fmla="val 0" name="adj2"/>
            </a:avLst>
          </a:prstGeom>
          <a:solidFill>
            <a:schemeClr val="lt1"/>
          </a:solidFill>
          <a:ln cap="flat" cmpd="sng" w="952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8"/>
          <p:cNvSpPr txBox="1"/>
          <p:nvPr>
            <p:ph idx="1" type="body"/>
          </p:nvPr>
        </p:nvSpPr>
        <p:spPr>
          <a:xfrm>
            <a:off x="685800" y="1408825"/>
            <a:ext cx="2219700" cy="423900"/>
          </a:xfrm>
          <a:prstGeom prst="rect">
            <a:avLst/>
          </a:prstGeom>
          <a:noFill/>
        </p:spPr>
        <p:txBody>
          <a:bodyPr anchorCtr="0" anchor="ctr" bIns="91425" lIns="91425" spcFirstLastPara="1" rIns="91425" wrap="square" tIns="91425">
            <a:noAutofit/>
          </a:bodyPr>
          <a:lstStyle/>
          <a:p>
            <a:pPr indent="0" lvl="0" marL="0" rtl="0" algn="ctr">
              <a:spcBef>
                <a:spcPts val="1200"/>
              </a:spcBef>
              <a:spcAft>
                <a:spcPts val="1200"/>
              </a:spcAft>
              <a:buNone/>
            </a:pPr>
            <a:r>
              <a:rPr lang="en" sz="1400">
                <a:solidFill>
                  <a:schemeClr val="dk1"/>
                </a:solidFill>
                <a:latin typeface="Oswald"/>
                <a:ea typeface="Oswald"/>
                <a:cs typeface="Oswald"/>
                <a:sym typeface="Oswald"/>
              </a:rPr>
              <a:t>Generative AI (genAI)</a:t>
            </a:r>
            <a:endParaRPr sz="1400">
              <a:solidFill>
                <a:schemeClr val="dk1"/>
              </a:solidFill>
              <a:latin typeface="Oswald"/>
              <a:ea typeface="Oswald"/>
              <a:cs typeface="Oswald"/>
              <a:sym typeface="Oswald"/>
            </a:endParaRPr>
          </a:p>
        </p:txBody>
      </p:sp>
      <p:cxnSp>
        <p:nvCxnSpPr>
          <p:cNvPr id="639" name="Google Shape;639;p48"/>
          <p:cNvCxnSpPr/>
          <p:nvPr/>
        </p:nvCxnSpPr>
        <p:spPr>
          <a:xfrm flipH="1" rot="10800000">
            <a:off x="1204938" y="1817200"/>
            <a:ext cx="1181400" cy="5400"/>
          </a:xfrm>
          <a:prstGeom prst="straightConnector1">
            <a:avLst/>
          </a:prstGeom>
          <a:noFill/>
          <a:ln cap="flat" cmpd="sng" w="9525">
            <a:solidFill>
              <a:srgbClr val="EF7500"/>
            </a:solidFill>
            <a:prstDash val="solid"/>
            <a:round/>
            <a:headEnd len="med" w="med" type="none"/>
            <a:tailEnd len="med" w="med" type="none"/>
          </a:ln>
        </p:spPr>
      </p:cxnSp>
      <p:sp>
        <p:nvSpPr>
          <p:cNvPr id="640" name="Google Shape;640;p48"/>
          <p:cNvSpPr txBox="1"/>
          <p:nvPr>
            <p:ph idx="1" type="body"/>
          </p:nvPr>
        </p:nvSpPr>
        <p:spPr>
          <a:xfrm>
            <a:off x="311700" y="2047000"/>
            <a:ext cx="5137500" cy="2825700"/>
          </a:xfrm>
          <a:prstGeom prst="rect">
            <a:avLst/>
          </a:prstGeom>
          <a:noFill/>
        </p:spPr>
        <p:txBody>
          <a:bodyPr anchorCtr="0" anchor="t" bIns="91425" lIns="91425" spcFirstLastPara="1" rIns="91425" wrap="square" tIns="91425">
            <a:noAutofit/>
          </a:bodyPr>
          <a:lstStyle/>
          <a:p>
            <a:pPr indent="-311150" lvl="0" marL="457200" rtl="0" algn="l">
              <a:spcBef>
                <a:spcPts val="1200"/>
              </a:spcBef>
              <a:spcAft>
                <a:spcPts val="0"/>
              </a:spcAft>
              <a:buClr>
                <a:schemeClr val="dk1"/>
              </a:buClr>
              <a:buSzPts val="1300"/>
              <a:buFont typeface="Oswald"/>
              <a:buChar char="●"/>
            </a:pPr>
            <a:r>
              <a:rPr lang="en" sz="1300">
                <a:solidFill>
                  <a:schemeClr val="dk1"/>
                </a:solidFill>
                <a:latin typeface="Oswald"/>
                <a:ea typeface="Oswald"/>
                <a:cs typeface="Oswald"/>
                <a:sym typeface="Oswald"/>
              </a:rPr>
              <a:t>You open the browser</a:t>
            </a:r>
            <a:endParaRPr sz="1300">
              <a:solidFill>
                <a:schemeClr val="dk1"/>
              </a:solidFill>
              <a:latin typeface="Oswald"/>
              <a:ea typeface="Oswald"/>
              <a:cs typeface="Oswald"/>
              <a:sym typeface="Oswald"/>
            </a:endParaRPr>
          </a:p>
          <a:p>
            <a:pPr indent="-311150" lvl="0" marL="4572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You prompt an image</a:t>
            </a:r>
            <a:endParaRPr sz="1300">
              <a:solidFill>
                <a:schemeClr val="dk1"/>
              </a:solidFill>
              <a:latin typeface="Oswald"/>
              <a:ea typeface="Oswald"/>
              <a:cs typeface="Oswald"/>
              <a:sym typeface="Oswald"/>
            </a:endParaRPr>
          </a:p>
          <a:p>
            <a:pPr indent="-311150" lvl="0" marL="4572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The image is generated</a:t>
            </a:r>
            <a:endParaRPr sz="1300">
              <a:solidFill>
                <a:schemeClr val="dk1"/>
              </a:solidFill>
              <a:latin typeface="Oswald"/>
              <a:ea typeface="Oswald"/>
              <a:cs typeface="Oswald"/>
              <a:sym typeface="Oswald"/>
            </a:endParaRPr>
          </a:p>
          <a:p>
            <a:pPr indent="0" lvl="0" marL="457200" rtl="0" algn="l">
              <a:spcBef>
                <a:spcPts val="1200"/>
              </a:spcBef>
              <a:spcAft>
                <a:spcPts val="0"/>
              </a:spcAft>
              <a:buNone/>
            </a:pPr>
            <a:r>
              <a:rPr lang="en" sz="1300">
                <a:solidFill>
                  <a:schemeClr val="dk1"/>
                </a:solidFill>
                <a:latin typeface="Oswald"/>
                <a:ea typeface="Oswald"/>
                <a:cs typeface="Oswald"/>
                <a:sym typeface="Oswald"/>
              </a:rPr>
              <a:t>WHO OWNS THE ILLUSTRATION ?</a:t>
            </a:r>
            <a:endParaRPr sz="1300">
              <a:solidFill>
                <a:schemeClr val="dk1"/>
              </a:solidFill>
              <a:latin typeface="Oswald"/>
              <a:ea typeface="Oswald"/>
              <a:cs typeface="Oswald"/>
              <a:sym typeface="Oswald"/>
            </a:endParaRPr>
          </a:p>
          <a:p>
            <a:pPr indent="-311150" lvl="0" marL="914400" rtl="0" algn="l">
              <a:spcBef>
                <a:spcPts val="1200"/>
              </a:spcBef>
              <a:spcAft>
                <a:spcPts val="0"/>
              </a:spcAft>
              <a:buClr>
                <a:schemeClr val="dk1"/>
              </a:buClr>
              <a:buSzPts val="1300"/>
              <a:buFont typeface="Oswald"/>
              <a:buChar char="●"/>
            </a:pPr>
            <a:r>
              <a:rPr lang="en" sz="1300">
                <a:solidFill>
                  <a:schemeClr val="dk1"/>
                </a:solidFill>
                <a:latin typeface="Oswald"/>
                <a:ea typeface="Oswald"/>
                <a:cs typeface="Oswald"/>
                <a:sym typeface="Oswald"/>
              </a:rPr>
              <a:t>The owners of the model</a:t>
            </a:r>
            <a:endParaRPr sz="1300">
              <a:solidFill>
                <a:schemeClr val="dk1"/>
              </a:solidFill>
              <a:latin typeface="Oswald"/>
              <a:ea typeface="Oswald"/>
              <a:cs typeface="Oswald"/>
              <a:sym typeface="Oswald"/>
            </a:endParaRPr>
          </a:p>
          <a:p>
            <a:pPr indent="-311150" lvl="0" marL="9144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The person prompting</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0" marL="9144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If there are obvious reference of an object with copyrights …</a:t>
            </a:r>
            <a:endParaRPr sz="1300">
              <a:solidFill>
                <a:schemeClr val="dk1"/>
              </a:solidFill>
              <a:latin typeface="Oswald"/>
              <a:ea typeface="Oswald"/>
              <a:cs typeface="Oswald"/>
              <a:sym typeface="Oswald"/>
            </a:endParaRPr>
          </a:p>
          <a:p>
            <a:pPr indent="-311150" lvl="1" marL="13716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This person could reinforce the terms of their policies ? </a:t>
            </a:r>
            <a:endParaRPr sz="1300">
              <a:solidFill>
                <a:schemeClr val="dk1"/>
              </a:solidFill>
              <a:latin typeface="Oswald"/>
              <a:ea typeface="Oswald"/>
              <a:cs typeface="Oswald"/>
              <a:sym typeface="Oswald"/>
            </a:endParaRPr>
          </a:p>
        </p:txBody>
      </p:sp>
      <p:cxnSp>
        <p:nvCxnSpPr>
          <p:cNvPr id="641" name="Google Shape;641;p48"/>
          <p:cNvCxnSpPr/>
          <p:nvPr/>
        </p:nvCxnSpPr>
        <p:spPr>
          <a:xfrm flipH="1" rot="10800000">
            <a:off x="4171950" y="586650"/>
            <a:ext cx="914700" cy="3900"/>
          </a:xfrm>
          <a:prstGeom prst="straightConnector1">
            <a:avLst/>
          </a:prstGeom>
          <a:noFill/>
          <a:ln cap="flat" cmpd="sng" w="9525">
            <a:solidFill>
              <a:srgbClr val="000000"/>
            </a:solidFill>
            <a:prstDash val="solid"/>
            <a:round/>
            <a:headEnd len="med" w="med" type="none"/>
            <a:tailEnd len="med" w="med" type="none"/>
          </a:ln>
        </p:spPr>
      </p:cxnSp>
      <p:pic>
        <p:nvPicPr>
          <p:cNvPr id="642" name="Google Shape;642;p48"/>
          <p:cNvPicPr preferRelativeResize="0"/>
          <p:nvPr/>
        </p:nvPicPr>
        <p:blipFill>
          <a:blip r:embed="rId3">
            <a:alphaModFix/>
          </a:blip>
          <a:stretch>
            <a:fillRect/>
          </a:stretch>
        </p:blipFill>
        <p:spPr>
          <a:xfrm>
            <a:off x="468600" y="1437175"/>
            <a:ext cx="367200" cy="367200"/>
          </a:xfrm>
          <a:prstGeom prst="rect">
            <a:avLst/>
          </a:prstGeom>
          <a:noFill/>
          <a:ln>
            <a:noFill/>
          </a:ln>
        </p:spPr>
      </p:pic>
      <p:pic>
        <p:nvPicPr>
          <p:cNvPr id="643" name="Google Shape;643;p48"/>
          <p:cNvPicPr preferRelativeResize="0"/>
          <p:nvPr/>
        </p:nvPicPr>
        <p:blipFill>
          <a:blip r:embed="rId4">
            <a:alphaModFix/>
          </a:blip>
          <a:stretch>
            <a:fillRect/>
          </a:stretch>
        </p:blipFill>
        <p:spPr>
          <a:xfrm>
            <a:off x="4416675" y="683931"/>
            <a:ext cx="425251" cy="425239"/>
          </a:xfrm>
          <a:prstGeom prst="rect">
            <a:avLst/>
          </a:prstGeom>
          <a:noFill/>
          <a:ln>
            <a:noFill/>
          </a:ln>
        </p:spPr>
      </p:pic>
      <p:sp>
        <p:nvSpPr>
          <p:cNvPr id="644" name="Google Shape;644;p48"/>
          <p:cNvSpPr txBox="1"/>
          <p:nvPr>
            <p:ph idx="4294967295" type="subTitle"/>
          </p:nvPr>
        </p:nvSpPr>
        <p:spPr>
          <a:xfrm>
            <a:off x="7982750" y="1396850"/>
            <a:ext cx="936300" cy="152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0000">
                <a:solidFill>
                  <a:srgbClr val="EF7500"/>
                </a:solidFill>
                <a:latin typeface="Oswald"/>
                <a:ea typeface="Oswald"/>
                <a:cs typeface="Oswald"/>
                <a:sym typeface="Oswald"/>
              </a:rPr>
              <a:t>?</a:t>
            </a:r>
            <a:endParaRPr b="1" sz="10000">
              <a:solidFill>
                <a:srgbClr val="EF7500"/>
              </a:solidFill>
              <a:latin typeface="Oswald"/>
              <a:ea typeface="Oswald"/>
              <a:cs typeface="Oswald"/>
              <a:sym typeface="Oswald"/>
            </a:endParaRPr>
          </a:p>
        </p:txBody>
      </p:sp>
      <p:cxnSp>
        <p:nvCxnSpPr>
          <p:cNvPr id="645" name="Google Shape;645;p48"/>
          <p:cNvCxnSpPr/>
          <p:nvPr/>
        </p:nvCxnSpPr>
        <p:spPr>
          <a:xfrm rot="10800000">
            <a:off x="8447900" y="-14975"/>
            <a:ext cx="0" cy="1689600"/>
          </a:xfrm>
          <a:prstGeom prst="straightConnector1">
            <a:avLst/>
          </a:prstGeom>
          <a:noFill/>
          <a:ln cap="flat" cmpd="sng" w="9525">
            <a:solidFill>
              <a:srgbClr val="EF7500"/>
            </a:solidFill>
            <a:prstDash val="solid"/>
            <a:round/>
            <a:headEnd len="med" w="med" type="none"/>
            <a:tailEnd len="med" w="med" type="none"/>
          </a:ln>
        </p:spPr>
      </p:cxnSp>
      <p:sp>
        <p:nvSpPr>
          <p:cNvPr id="646" name="Google Shape;646;p48"/>
          <p:cNvSpPr txBox="1"/>
          <p:nvPr>
            <p:ph idx="4294967295" type="subTitle"/>
          </p:nvPr>
        </p:nvSpPr>
        <p:spPr>
          <a:xfrm>
            <a:off x="8069575" y="1471875"/>
            <a:ext cx="936300" cy="152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8500">
                <a:solidFill>
                  <a:schemeClr val="lt1"/>
                </a:solidFill>
                <a:latin typeface="Oswald"/>
                <a:ea typeface="Oswald"/>
                <a:cs typeface="Oswald"/>
                <a:sym typeface="Oswald"/>
              </a:rPr>
              <a:t>?</a:t>
            </a:r>
            <a:endParaRPr sz="8500">
              <a:solidFill>
                <a:schemeClr val="lt1"/>
              </a:solidFill>
              <a:latin typeface="Oswald"/>
              <a:ea typeface="Oswald"/>
              <a:cs typeface="Oswald"/>
              <a:sym typeface="Oswald"/>
            </a:endParaRPr>
          </a:p>
        </p:txBody>
      </p:sp>
      <p:sp>
        <p:nvSpPr>
          <p:cNvPr id="647" name="Google Shape;647;p48"/>
          <p:cNvSpPr/>
          <p:nvPr/>
        </p:nvSpPr>
        <p:spPr>
          <a:xfrm>
            <a:off x="8304800" y="2504700"/>
            <a:ext cx="176700" cy="18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8" name="Google Shape;648;p48"/>
          <p:cNvSpPr/>
          <p:nvPr/>
        </p:nvSpPr>
        <p:spPr>
          <a:xfrm>
            <a:off x="8453275" y="1656050"/>
            <a:ext cx="114900" cy="12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cxnSp>
        <p:nvCxnSpPr>
          <p:cNvPr id="649" name="Google Shape;649;p48"/>
          <p:cNvCxnSpPr/>
          <p:nvPr/>
        </p:nvCxnSpPr>
        <p:spPr>
          <a:xfrm flipH="1" rot="10800000">
            <a:off x="8432850" y="2601900"/>
            <a:ext cx="300" cy="2541600"/>
          </a:xfrm>
          <a:prstGeom prst="straightConnector1">
            <a:avLst/>
          </a:prstGeom>
          <a:noFill/>
          <a:ln cap="flat" cmpd="sng" w="9525">
            <a:solidFill>
              <a:srgbClr val="EF7500"/>
            </a:solidFill>
            <a:prstDash val="solid"/>
            <a:round/>
            <a:headEnd len="med" w="med" type="none"/>
            <a:tailEnd len="med" w="med" type="none"/>
          </a:ln>
        </p:spPr>
      </p:cxnSp>
      <p:grpSp>
        <p:nvGrpSpPr>
          <p:cNvPr id="650" name="Google Shape;650;p48"/>
          <p:cNvGrpSpPr/>
          <p:nvPr/>
        </p:nvGrpSpPr>
        <p:grpSpPr>
          <a:xfrm>
            <a:off x="4209794" y="1265488"/>
            <a:ext cx="2790712" cy="2752923"/>
            <a:chOff x="4572000" y="2292750"/>
            <a:chExt cx="3012101" cy="2916850"/>
          </a:xfrm>
        </p:grpSpPr>
        <p:pic>
          <p:nvPicPr>
            <p:cNvPr id="651" name="Google Shape;651;p48"/>
            <p:cNvPicPr preferRelativeResize="0"/>
            <p:nvPr/>
          </p:nvPicPr>
          <p:blipFill rotWithShape="1">
            <a:blip r:embed="rId5">
              <a:alphaModFix/>
            </a:blip>
            <a:srcRect b="22066" l="63598" r="8565" t="6611"/>
            <a:stretch/>
          </p:blipFill>
          <p:spPr>
            <a:xfrm>
              <a:off x="4572000" y="2292750"/>
              <a:ext cx="2570700" cy="2606400"/>
            </a:xfrm>
            <a:prstGeom prst="ellipse">
              <a:avLst/>
            </a:prstGeom>
            <a:noFill/>
            <a:ln>
              <a:noFill/>
            </a:ln>
          </p:spPr>
        </p:pic>
        <p:sp>
          <p:nvSpPr>
            <p:cNvPr id="652" name="Google Shape;652;p48"/>
            <p:cNvSpPr txBox="1"/>
            <p:nvPr/>
          </p:nvSpPr>
          <p:spPr>
            <a:xfrm>
              <a:off x="5312175" y="4834600"/>
              <a:ext cx="955800" cy="37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Generated </a:t>
              </a:r>
              <a:endParaRPr sz="1100">
                <a:solidFill>
                  <a:schemeClr val="dk2"/>
                </a:solidFill>
              </a:endParaRPr>
            </a:p>
          </p:txBody>
        </p:sp>
        <p:sp>
          <p:nvSpPr>
            <p:cNvPr id="653" name="Google Shape;653;p48"/>
            <p:cNvSpPr txBox="1"/>
            <p:nvPr/>
          </p:nvSpPr>
          <p:spPr>
            <a:xfrm rot="-3524893">
              <a:off x="6621119" y="3998422"/>
              <a:ext cx="1054164" cy="38016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(microsoft</a:t>
              </a:r>
              <a:endParaRPr sz="1100">
                <a:solidFill>
                  <a:schemeClr val="dk2"/>
                </a:solidFill>
              </a:endParaRPr>
            </a:p>
          </p:txBody>
        </p:sp>
        <p:sp>
          <p:nvSpPr>
            <p:cNvPr id="654" name="Google Shape;654;p48"/>
            <p:cNvSpPr txBox="1"/>
            <p:nvPr/>
          </p:nvSpPr>
          <p:spPr>
            <a:xfrm rot="-1776783">
              <a:off x="6049804" y="4593737"/>
              <a:ext cx="1067309" cy="3767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by copilot-AI</a:t>
              </a:r>
              <a:endParaRPr sz="1100">
                <a:solidFill>
                  <a:schemeClr val="dk2"/>
                </a:solidFill>
              </a:endParaRPr>
            </a:p>
          </p:txBody>
        </p:sp>
        <p:sp>
          <p:nvSpPr>
            <p:cNvPr id="655" name="Google Shape;655;p48"/>
            <p:cNvSpPr txBox="1"/>
            <p:nvPr/>
          </p:nvSpPr>
          <p:spPr>
            <a:xfrm rot="-5146376">
              <a:off x="6792917" y="3367160"/>
              <a:ext cx="952391" cy="38204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june 2024)</a:t>
              </a:r>
              <a:endParaRPr sz="1100">
                <a:solidFill>
                  <a:schemeClr val="dk2"/>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p49"/>
          <p:cNvPicPr preferRelativeResize="0"/>
          <p:nvPr/>
        </p:nvPicPr>
        <p:blipFill>
          <a:blip r:embed="rId3">
            <a:alphaModFix/>
          </a:blip>
          <a:stretch>
            <a:fillRect/>
          </a:stretch>
        </p:blipFill>
        <p:spPr>
          <a:xfrm>
            <a:off x="819412" y="1795087"/>
            <a:ext cx="1810275" cy="1810275"/>
          </a:xfrm>
          <a:prstGeom prst="rect">
            <a:avLst/>
          </a:prstGeom>
          <a:noFill/>
          <a:ln>
            <a:noFill/>
          </a:ln>
        </p:spPr>
      </p:pic>
      <p:sp>
        <p:nvSpPr>
          <p:cNvPr id="661" name="Google Shape;661;p49"/>
          <p:cNvSpPr txBox="1"/>
          <p:nvPr>
            <p:ph idx="4294967295" type="subTitle"/>
          </p:nvPr>
        </p:nvSpPr>
        <p:spPr>
          <a:xfrm>
            <a:off x="187050" y="748375"/>
            <a:ext cx="3075000" cy="556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500">
                <a:solidFill>
                  <a:schemeClr val="dk1"/>
                </a:solidFill>
                <a:latin typeface="Oswald"/>
                <a:ea typeface="Oswald"/>
                <a:cs typeface="Oswald"/>
                <a:sym typeface="Oswald"/>
              </a:rPr>
              <a:t>What to do if you use it:</a:t>
            </a:r>
            <a:endParaRPr sz="2500">
              <a:solidFill>
                <a:schemeClr val="dk1"/>
              </a:solidFill>
              <a:latin typeface="Oswald"/>
              <a:ea typeface="Oswald"/>
              <a:cs typeface="Oswald"/>
              <a:sym typeface="Oswald"/>
            </a:endParaRPr>
          </a:p>
        </p:txBody>
      </p:sp>
      <p:sp>
        <p:nvSpPr>
          <p:cNvPr id="662" name="Google Shape;662;p49"/>
          <p:cNvSpPr txBox="1"/>
          <p:nvPr/>
        </p:nvSpPr>
        <p:spPr>
          <a:xfrm>
            <a:off x="187050" y="1161275"/>
            <a:ext cx="3075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u="sng">
                <a:solidFill>
                  <a:schemeClr val="hlink"/>
                </a:solidFill>
                <a:hlinkClick r:id="rId4"/>
              </a:rPr>
              <a:t>AI images copyrights</a:t>
            </a:r>
            <a:r>
              <a:rPr lang="en" sz="1050">
                <a:solidFill>
                  <a:srgbClr val="3B3B3B"/>
                </a:solidFill>
              </a:rPr>
              <a:t> by </a:t>
            </a:r>
            <a:r>
              <a:rPr lang="en" sz="1050" u="sng">
                <a:solidFill>
                  <a:schemeClr val="hlink"/>
                </a:solidFill>
                <a:hlinkClick r:id="rId5"/>
              </a:rPr>
              <a:t>Anas Hassan</a:t>
            </a:r>
            <a:r>
              <a:rPr lang="en" sz="1050">
                <a:solidFill>
                  <a:srgbClr val="3B3B3B"/>
                </a:solidFill>
              </a:rPr>
              <a:t>, feb 2023</a:t>
            </a:r>
            <a:endParaRPr/>
          </a:p>
        </p:txBody>
      </p:sp>
      <p:sp>
        <p:nvSpPr>
          <p:cNvPr id="663" name="Google Shape;663;p49"/>
          <p:cNvSpPr txBox="1"/>
          <p:nvPr>
            <p:ph idx="4294967295" type="subTitle"/>
          </p:nvPr>
        </p:nvSpPr>
        <p:spPr>
          <a:xfrm>
            <a:off x="3616550" y="526850"/>
            <a:ext cx="4728000" cy="4346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Oswald"/>
              <a:buAutoNum type="arabicPeriod"/>
            </a:pPr>
            <a:r>
              <a:rPr lang="en" sz="2000">
                <a:solidFill>
                  <a:schemeClr val="dk1"/>
                </a:solidFill>
                <a:latin typeface="Oswald"/>
                <a:ea typeface="Oswald"/>
                <a:cs typeface="Oswald"/>
                <a:sym typeface="Oswald"/>
              </a:rPr>
              <a:t>Sufficiently different from existing work</a:t>
            </a:r>
            <a:endParaRPr sz="2000">
              <a:solidFill>
                <a:schemeClr val="dk1"/>
              </a:solidFill>
              <a:latin typeface="Oswald"/>
              <a:ea typeface="Oswald"/>
              <a:cs typeface="Oswald"/>
              <a:sym typeface="Oswald"/>
            </a:endParaRPr>
          </a:p>
          <a:p>
            <a:pPr indent="-355600" lvl="1" marL="914400" rtl="0" algn="l">
              <a:spcBef>
                <a:spcPts val="0"/>
              </a:spcBef>
              <a:spcAft>
                <a:spcPts val="0"/>
              </a:spcAft>
              <a:buClr>
                <a:schemeClr val="dk1"/>
              </a:buClr>
              <a:buSzPts val="2000"/>
              <a:buFont typeface="Oswald"/>
              <a:buAutoNum type="alphaLcPeriod"/>
            </a:pPr>
            <a:r>
              <a:rPr lang="en" sz="2000">
                <a:solidFill>
                  <a:schemeClr val="dk1"/>
                </a:solidFill>
                <a:latin typeface="Oswald"/>
                <a:ea typeface="Oswald"/>
                <a:cs typeface="Oswald"/>
                <a:sym typeface="Oswald"/>
              </a:rPr>
              <a:t>Prompting is key</a:t>
            </a:r>
            <a:br>
              <a:rPr lang="en" sz="2000">
                <a:solidFill>
                  <a:schemeClr val="dk1"/>
                </a:solidFill>
                <a:latin typeface="Oswald"/>
                <a:ea typeface="Oswald"/>
                <a:cs typeface="Oswald"/>
                <a:sym typeface="Oswald"/>
              </a:rPr>
            </a:br>
            <a:endParaRPr sz="2000">
              <a:solidFill>
                <a:schemeClr val="lt1"/>
              </a:solidFill>
              <a:latin typeface="Oswald"/>
              <a:ea typeface="Oswald"/>
              <a:cs typeface="Oswald"/>
              <a:sym typeface="Oswald"/>
            </a:endParaRPr>
          </a:p>
          <a:p>
            <a:pPr indent="-355600" lvl="0" marL="457200" rtl="0" algn="l">
              <a:spcBef>
                <a:spcPts val="0"/>
              </a:spcBef>
              <a:spcAft>
                <a:spcPts val="0"/>
              </a:spcAft>
              <a:buClr>
                <a:schemeClr val="lt1"/>
              </a:buClr>
              <a:buSzPts val="2000"/>
              <a:buFont typeface="Oswald"/>
              <a:buAutoNum type="arabicPeriod"/>
            </a:pPr>
            <a:r>
              <a:rPr lang="en" sz="2000">
                <a:solidFill>
                  <a:schemeClr val="lt1"/>
                </a:solidFill>
                <a:latin typeface="Oswald"/>
                <a:ea typeface="Oswald"/>
                <a:cs typeface="Oswald"/>
                <a:sym typeface="Oswald"/>
              </a:rPr>
              <a:t>Be mindful when prompting</a:t>
            </a:r>
            <a:endParaRPr sz="2000">
              <a:solidFill>
                <a:schemeClr val="lt1"/>
              </a:solidFill>
              <a:latin typeface="Oswald"/>
              <a:ea typeface="Oswald"/>
              <a:cs typeface="Oswald"/>
              <a:sym typeface="Oswald"/>
            </a:endParaRPr>
          </a:p>
          <a:p>
            <a:pPr indent="-355600" lvl="1" marL="914400" rtl="0" algn="l">
              <a:spcBef>
                <a:spcPts val="0"/>
              </a:spcBef>
              <a:spcAft>
                <a:spcPts val="0"/>
              </a:spcAft>
              <a:buClr>
                <a:schemeClr val="lt1"/>
              </a:buClr>
              <a:buSzPts val="2000"/>
              <a:buFont typeface="Oswald"/>
              <a:buAutoNum type="alphaLcPeriod"/>
            </a:pPr>
            <a:r>
              <a:rPr lang="en" sz="2000">
                <a:solidFill>
                  <a:schemeClr val="lt1"/>
                </a:solidFill>
                <a:latin typeface="Oswald"/>
                <a:ea typeface="Oswald"/>
                <a:cs typeface="Oswald"/>
                <a:sym typeface="Oswald"/>
              </a:rPr>
              <a:t>Referencing other works</a:t>
            </a:r>
            <a:endParaRPr sz="2000">
              <a:solidFill>
                <a:schemeClr val="lt1"/>
              </a:solidFill>
              <a:latin typeface="Oswald"/>
              <a:ea typeface="Oswald"/>
              <a:cs typeface="Oswald"/>
              <a:sym typeface="Oswald"/>
            </a:endParaRPr>
          </a:p>
          <a:p>
            <a:pPr indent="-355600" lvl="1" marL="914400" rtl="0" algn="l">
              <a:spcBef>
                <a:spcPts val="0"/>
              </a:spcBef>
              <a:spcAft>
                <a:spcPts val="0"/>
              </a:spcAft>
              <a:buClr>
                <a:schemeClr val="lt1"/>
              </a:buClr>
              <a:buSzPts val="2000"/>
              <a:buFont typeface="Oswald"/>
              <a:buAutoNum type="alphaLcPeriod"/>
            </a:pPr>
            <a:r>
              <a:rPr lang="en" sz="2000">
                <a:solidFill>
                  <a:schemeClr val="lt1"/>
                </a:solidFill>
                <a:latin typeface="Oswald"/>
                <a:ea typeface="Oswald"/>
                <a:cs typeface="Oswald"/>
                <a:sym typeface="Oswald"/>
              </a:rPr>
              <a:t>AI biases awareness</a:t>
            </a:r>
            <a:endParaRPr sz="2000">
              <a:solidFill>
                <a:schemeClr val="lt1"/>
              </a:solidFill>
              <a:latin typeface="Oswald"/>
              <a:ea typeface="Oswald"/>
              <a:cs typeface="Oswald"/>
              <a:sym typeface="Oswald"/>
            </a:endParaRPr>
          </a:p>
          <a:p>
            <a:pPr indent="-355600" lvl="1" marL="914400" rtl="0" algn="l">
              <a:spcBef>
                <a:spcPts val="0"/>
              </a:spcBef>
              <a:spcAft>
                <a:spcPts val="0"/>
              </a:spcAft>
              <a:buClr>
                <a:schemeClr val="lt1"/>
              </a:buClr>
              <a:buSzPts val="2000"/>
              <a:buFont typeface="Oswald"/>
              <a:buAutoNum type="alphaLcPeriod"/>
            </a:pPr>
            <a:r>
              <a:rPr lang="en" sz="2000">
                <a:solidFill>
                  <a:schemeClr val="lt1"/>
                </a:solidFill>
                <a:latin typeface="Oswald"/>
                <a:ea typeface="Oswald"/>
                <a:cs typeface="Oswald"/>
                <a:sym typeface="Oswald"/>
              </a:rPr>
              <a:t>Avoid very generalized suggestions</a:t>
            </a:r>
            <a:br>
              <a:rPr lang="en" sz="2000">
                <a:solidFill>
                  <a:schemeClr val="lt1"/>
                </a:solidFill>
                <a:latin typeface="Oswald"/>
                <a:ea typeface="Oswald"/>
                <a:cs typeface="Oswald"/>
                <a:sym typeface="Oswald"/>
              </a:rPr>
            </a:br>
            <a:endParaRPr sz="2000">
              <a:solidFill>
                <a:schemeClr val="lt1"/>
              </a:solidFill>
              <a:latin typeface="Oswald"/>
              <a:ea typeface="Oswald"/>
              <a:cs typeface="Oswald"/>
              <a:sym typeface="Oswald"/>
            </a:endParaRPr>
          </a:p>
          <a:p>
            <a:pPr indent="-355600" lvl="0" marL="457200" rtl="0" algn="l">
              <a:spcBef>
                <a:spcPts val="0"/>
              </a:spcBef>
              <a:spcAft>
                <a:spcPts val="0"/>
              </a:spcAft>
              <a:buClr>
                <a:schemeClr val="lt1"/>
              </a:buClr>
              <a:buSzPts val="2000"/>
              <a:buFont typeface="Oswald"/>
              <a:buAutoNum type="arabicPeriod"/>
            </a:pPr>
            <a:r>
              <a:rPr lang="en" sz="2000">
                <a:solidFill>
                  <a:schemeClr val="lt1"/>
                </a:solidFill>
                <a:latin typeface="Oswald"/>
                <a:ea typeface="Oswald"/>
                <a:cs typeface="Oswald"/>
                <a:sym typeface="Oswald"/>
              </a:rPr>
              <a:t>Use for ideas and inspirations</a:t>
            </a:r>
            <a:endParaRPr sz="2000">
              <a:solidFill>
                <a:schemeClr val="lt1"/>
              </a:solidFill>
              <a:latin typeface="Oswald"/>
              <a:ea typeface="Oswald"/>
              <a:cs typeface="Oswald"/>
              <a:sym typeface="Oswald"/>
            </a:endParaRPr>
          </a:p>
          <a:p>
            <a:pPr indent="-355600" lvl="1" marL="914400" rtl="0" algn="l">
              <a:spcBef>
                <a:spcPts val="0"/>
              </a:spcBef>
              <a:spcAft>
                <a:spcPts val="0"/>
              </a:spcAft>
              <a:buClr>
                <a:schemeClr val="lt1"/>
              </a:buClr>
              <a:buSzPts val="2000"/>
              <a:buFont typeface="Oswald"/>
              <a:buAutoNum type="alphaLcPeriod"/>
            </a:pPr>
            <a:r>
              <a:rPr lang="en" sz="2000">
                <a:solidFill>
                  <a:schemeClr val="lt1"/>
                </a:solidFill>
                <a:latin typeface="Oswald"/>
                <a:ea typeface="Oswald"/>
                <a:cs typeface="Oswald"/>
                <a:sym typeface="Oswald"/>
              </a:rPr>
              <a:t>Combine human work</a:t>
            </a:r>
            <a:endParaRPr sz="2000">
              <a:solidFill>
                <a:schemeClr val="lt1"/>
              </a:solidFill>
              <a:latin typeface="Oswald"/>
              <a:ea typeface="Oswald"/>
              <a:cs typeface="Oswald"/>
              <a:sym typeface="Oswa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pic>
        <p:nvPicPr>
          <p:cNvPr id="668" name="Google Shape;668;p50"/>
          <p:cNvPicPr preferRelativeResize="0"/>
          <p:nvPr/>
        </p:nvPicPr>
        <p:blipFill>
          <a:blip r:embed="rId3">
            <a:alphaModFix/>
          </a:blip>
          <a:stretch>
            <a:fillRect/>
          </a:stretch>
        </p:blipFill>
        <p:spPr>
          <a:xfrm>
            <a:off x="819412" y="1795087"/>
            <a:ext cx="1810275" cy="1810275"/>
          </a:xfrm>
          <a:prstGeom prst="rect">
            <a:avLst/>
          </a:prstGeom>
          <a:noFill/>
          <a:ln>
            <a:noFill/>
          </a:ln>
        </p:spPr>
      </p:pic>
      <p:sp>
        <p:nvSpPr>
          <p:cNvPr id="669" name="Google Shape;669;p50"/>
          <p:cNvSpPr txBox="1"/>
          <p:nvPr>
            <p:ph idx="4294967295" type="subTitle"/>
          </p:nvPr>
        </p:nvSpPr>
        <p:spPr>
          <a:xfrm>
            <a:off x="187050" y="748375"/>
            <a:ext cx="3075000" cy="556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500">
                <a:solidFill>
                  <a:schemeClr val="dk1"/>
                </a:solidFill>
                <a:latin typeface="Oswald"/>
                <a:ea typeface="Oswald"/>
                <a:cs typeface="Oswald"/>
                <a:sym typeface="Oswald"/>
              </a:rPr>
              <a:t>What to do if you use it:</a:t>
            </a:r>
            <a:endParaRPr sz="2500">
              <a:solidFill>
                <a:schemeClr val="dk1"/>
              </a:solidFill>
              <a:latin typeface="Oswald"/>
              <a:ea typeface="Oswald"/>
              <a:cs typeface="Oswald"/>
              <a:sym typeface="Oswald"/>
            </a:endParaRPr>
          </a:p>
        </p:txBody>
      </p:sp>
      <p:sp>
        <p:nvSpPr>
          <p:cNvPr id="670" name="Google Shape;670;p50"/>
          <p:cNvSpPr txBox="1"/>
          <p:nvPr/>
        </p:nvSpPr>
        <p:spPr>
          <a:xfrm>
            <a:off x="187050" y="1161275"/>
            <a:ext cx="3075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u="sng">
                <a:solidFill>
                  <a:schemeClr val="hlink"/>
                </a:solidFill>
                <a:hlinkClick r:id="rId4"/>
              </a:rPr>
              <a:t>AI images copyrights</a:t>
            </a:r>
            <a:r>
              <a:rPr lang="en" sz="1050">
                <a:solidFill>
                  <a:srgbClr val="3B3B3B"/>
                </a:solidFill>
              </a:rPr>
              <a:t> by </a:t>
            </a:r>
            <a:r>
              <a:rPr lang="en" sz="1050" u="sng">
                <a:solidFill>
                  <a:schemeClr val="hlink"/>
                </a:solidFill>
                <a:hlinkClick r:id="rId5"/>
              </a:rPr>
              <a:t>Anas Hassan</a:t>
            </a:r>
            <a:r>
              <a:rPr lang="en" sz="1050">
                <a:solidFill>
                  <a:srgbClr val="3B3B3B"/>
                </a:solidFill>
              </a:rPr>
              <a:t>, feb 2023</a:t>
            </a:r>
            <a:endParaRPr/>
          </a:p>
        </p:txBody>
      </p:sp>
      <p:sp>
        <p:nvSpPr>
          <p:cNvPr id="671" name="Google Shape;671;p50"/>
          <p:cNvSpPr txBox="1"/>
          <p:nvPr>
            <p:ph idx="4294967295" type="subTitle"/>
          </p:nvPr>
        </p:nvSpPr>
        <p:spPr>
          <a:xfrm>
            <a:off x="3616550" y="526850"/>
            <a:ext cx="4728000" cy="4346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Oswald"/>
              <a:buAutoNum type="arabicPeriod"/>
            </a:pPr>
            <a:r>
              <a:rPr lang="en" sz="2000">
                <a:solidFill>
                  <a:schemeClr val="dk1"/>
                </a:solidFill>
                <a:latin typeface="Oswald"/>
                <a:ea typeface="Oswald"/>
                <a:cs typeface="Oswald"/>
                <a:sym typeface="Oswald"/>
              </a:rPr>
              <a:t>Sufficiently different from existing work</a:t>
            </a:r>
            <a:endParaRPr sz="2000">
              <a:solidFill>
                <a:schemeClr val="dk1"/>
              </a:solidFill>
              <a:latin typeface="Oswald"/>
              <a:ea typeface="Oswald"/>
              <a:cs typeface="Oswald"/>
              <a:sym typeface="Oswald"/>
            </a:endParaRPr>
          </a:p>
          <a:p>
            <a:pPr indent="-355600" lvl="1" marL="914400" rtl="0" algn="l">
              <a:spcBef>
                <a:spcPts val="0"/>
              </a:spcBef>
              <a:spcAft>
                <a:spcPts val="0"/>
              </a:spcAft>
              <a:buClr>
                <a:schemeClr val="dk1"/>
              </a:buClr>
              <a:buSzPts val="2000"/>
              <a:buFont typeface="Oswald"/>
              <a:buAutoNum type="alphaLcPeriod"/>
            </a:pPr>
            <a:r>
              <a:rPr lang="en" sz="2000">
                <a:solidFill>
                  <a:schemeClr val="dk1"/>
                </a:solidFill>
                <a:latin typeface="Oswald"/>
                <a:ea typeface="Oswald"/>
                <a:cs typeface="Oswald"/>
                <a:sym typeface="Oswald"/>
              </a:rPr>
              <a:t>Prompting is key</a:t>
            </a:r>
            <a:br>
              <a:rPr lang="en" sz="2000">
                <a:solidFill>
                  <a:schemeClr val="dk1"/>
                </a:solidFill>
                <a:latin typeface="Oswald"/>
                <a:ea typeface="Oswald"/>
                <a:cs typeface="Oswald"/>
                <a:sym typeface="Oswald"/>
              </a:rPr>
            </a:br>
            <a:endParaRPr sz="2000">
              <a:solidFill>
                <a:schemeClr val="lt1"/>
              </a:solidFill>
              <a:latin typeface="Oswald"/>
              <a:ea typeface="Oswald"/>
              <a:cs typeface="Oswald"/>
              <a:sym typeface="Oswald"/>
            </a:endParaRPr>
          </a:p>
          <a:p>
            <a:pPr indent="-355600" lvl="0" marL="457200" rtl="0" algn="l">
              <a:spcBef>
                <a:spcPts val="0"/>
              </a:spcBef>
              <a:spcAft>
                <a:spcPts val="0"/>
              </a:spcAft>
              <a:buClr>
                <a:schemeClr val="lt1"/>
              </a:buClr>
              <a:buSzPts val="2000"/>
              <a:buFont typeface="Oswald"/>
              <a:buAutoNum type="arabicPeriod"/>
            </a:pPr>
            <a:r>
              <a:rPr lang="en" sz="2000">
                <a:solidFill>
                  <a:schemeClr val="lt1"/>
                </a:solidFill>
                <a:latin typeface="Oswald"/>
                <a:ea typeface="Oswald"/>
                <a:cs typeface="Oswald"/>
                <a:sym typeface="Oswald"/>
              </a:rPr>
              <a:t>Be mindful when prompting</a:t>
            </a:r>
            <a:endParaRPr sz="2000">
              <a:solidFill>
                <a:schemeClr val="lt1"/>
              </a:solidFill>
              <a:latin typeface="Oswald"/>
              <a:ea typeface="Oswald"/>
              <a:cs typeface="Oswald"/>
              <a:sym typeface="Oswald"/>
            </a:endParaRPr>
          </a:p>
          <a:p>
            <a:pPr indent="-355600" lvl="1" marL="914400" rtl="0" algn="l">
              <a:spcBef>
                <a:spcPts val="0"/>
              </a:spcBef>
              <a:spcAft>
                <a:spcPts val="0"/>
              </a:spcAft>
              <a:buClr>
                <a:schemeClr val="lt1"/>
              </a:buClr>
              <a:buSzPts val="2000"/>
              <a:buFont typeface="Oswald"/>
              <a:buAutoNum type="alphaLcPeriod"/>
            </a:pPr>
            <a:r>
              <a:rPr lang="en" sz="2000">
                <a:solidFill>
                  <a:schemeClr val="lt1"/>
                </a:solidFill>
                <a:latin typeface="Oswald"/>
                <a:ea typeface="Oswald"/>
                <a:cs typeface="Oswald"/>
                <a:sym typeface="Oswald"/>
              </a:rPr>
              <a:t>Referencing other works</a:t>
            </a:r>
            <a:endParaRPr sz="2000">
              <a:solidFill>
                <a:schemeClr val="lt1"/>
              </a:solidFill>
              <a:latin typeface="Oswald"/>
              <a:ea typeface="Oswald"/>
              <a:cs typeface="Oswald"/>
              <a:sym typeface="Oswald"/>
            </a:endParaRPr>
          </a:p>
          <a:p>
            <a:pPr indent="-355600" lvl="1" marL="914400" rtl="0" algn="l">
              <a:spcBef>
                <a:spcPts val="0"/>
              </a:spcBef>
              <a:spcAft>
                <a:spcPts val="0"/>
              </a:spcAft>
              <a:buClr>
                <a:schemeClr val="lt1"/>
              </a:buClr>
              <a:buSzPts val="2000"/>
              <a:buFont typeface="Oswald"/>
              <a:buAutoNum type="alphaLcPeriod"/>
            </a:pPr>
            <a:r>
              <a:rPr lang="en" sz="2000">
                <a:solidFill>
                  <a:schemeClr val="lt1"/>
                </a:solidFill>
                <a:latin typeface="Oswald"/>
                <a:ea typeface="Oswald"/>
                <a:cs typeface="Oswald"/>
                <a:sym typeface="Oswald"/>
              </a:rPr>
              <a:t>AI biases awareness</a:t>
            </a:r>
            <a:endParaRPr sz="2000">
              <a:solidFill>
                <a:schemeClr val="lt1"/>
              </a:solidFill>
              <a:latin typeface="Oswald"/>
              <a:ea typeface="Oswald"/>
              <a:cs typeface="Oswald"/>
              <a:sym typeface="Oswald"/>
            </a:endParaRPr>
          </a:p>
          <a:p>
            <a:pPr indent="-355600" lvl="1" marL="914400" rtl="0" algn="l">
              <a:spcBef>
                <a:spcPts val="0"/>
              </a:spcBef>
              <a:spcAft>
                <a:spcPts val="0"/>
              </a:spcAft>
              <a:buClr>
                <a:schemeClr val="lt1"/>
              </a:buClr>
              <a:buSzPts val="2000"/>
              <a:buFont typeface="Oswald"/>
              <a:buAutoNum type="alphaLcPeriod"/>
            </a:pPr>
            <a:r>
              <a:rPr lang="en" sz="2000">
                <a:solidFill>
                  <a:schemeClr val="lt1"/>
                </a:solidFill>
                <a:latin typeface="Oswald"/>
                <a:ea typeface="Oswald"/>
                <a:cs typeface="Oswald"/>
                <a:sym typeface="Oswald"/>
              </a:rPr>
              <a:t>Avoid very generalized suggestions</a:t>
            </a:r>
            <a:br>
              <a:rPr lang="en" sz="2000">
                <a:solidFill>
                  <a:schemeClr val="lt1"/>
                </a:solidFill>
                <a:latin typeface="Oswald"/>
                <a:ea typeface="Oswald"/>
                <a:cs typeface="Oswald"/>
                <a:sym typeface="Oswald"/>
              </a:rPr>
            </a:br>
            <a:endParaRPr sz="2000">
              <a:solidFill>
                <a:schemeClr val="lt1"/>
              </a:solidFill>
              <a:latin typeface="Oswald"/>
              <a:ea typeface="Oswald"/>
              <a:cs typeface="Oswald"/>
              <a:sym typeface="Oswald"/>
            </a:endParaRPr>
          </a:p>
          <a:p>
            <a:pPr indent="-355600" lvl="0" marL="457200" rtl="0" algn="l">
              <a:spcBef>
                <a:spcPts val="0"/>
              </a:spcBef>
              <a:spcAft>
                <a:spcPts val="0"/>
              </a:spcAft>
              <a:buClr>
                <a:schemeClr val="lt1"/>
              </a:buClr>
              <a:buSzPts val="2000"/>
              <a:buFont typeface="Oswald"/>
              <a:buAutoNum type="arabicPeriod"/>
            </a:pPr>
            <a:r>
              <a:rPr lang="en" sz="2000">
                <a:solidFill>
                  <a:schemeClr val="lt1"/>
                </a:solidFill>
                <a:latin typeface="Oswald"/>
                <a:ea typeface="Oswald"/>
                <a:cs typeface="Oswald"/>
                <a:sym typeface="Oswald"/>
              </a:rPr>
              <a:t>Use for ideas and inspirations</a:t>
            </a:r>
            <a:endParaRPr sz="2000">
              <a:solidFill>
                <a:schemeClr val="lt1"/>
              </a:solidFill>
              <a:latin typeface="Oswald"/>
              <a:ea typeface="Oswald"/>
              <a:cs typeface="Oswald"/>
              <a:sym typeface="Oswald"/>
            </a:endParaRPr>
          </a:p>
          <a:p>
            <a:pPr indent="-355600" lvl="1" marL="914400" rtl="0" algn="l">
              <a:spcBef>
                <a:spcPts val="0"/>
              </a:spcBef>
              <a:spcAft>
                <a:spcPts val="0"/>
              </a:spcAft>
              <a:buClr>
                <a:schemeClr val="lt1"/>
              </a:buClr>
              <a:buSzPts val="2000"/>
              <a:buFont typeface="Oswald"/>
              <a:buAutoNum type="alphaLcPeriod"/>
            </a:pPr>
            <a:r>
              <a:rPr lang="en" sz="2000">
                <a:solidFill>
                  <a:schemeClr val="lt1"/>
                </a:solidFill>
                <a:latin typeface="Oswald"/>
                <a:ea typeface="Oswald"/>
                <a:cs typeface="Oswald"/>
                <a:sym typeface="Oswald"/>
              </a:rPr>
              <a:t>Combine human work</a:t>
            </a:r>
            <a:endParaRPr sz="2000">
              <a:solidFill>
                <a:schemeClr val="lt1"/>
              </a:solidFill>
              <a:latin typeface="Oswald"/>
              <a:ea typeface="Oswald"/>
              <a:cs typeface="Oswald"/>
              <a:sym typeface="Oswald"/>
            </a:endParaRPr>
          </a:p>
        </p:txBody>
      </p:sp>
      <p:pic>
        <p:nvPicPr>
          <p:cNvPr id="672" name="Google Shape;672;p50"/>
          <p:cNvPicPr preferRelativeResize="0"/>
          <p:nvPr/>
        </p:nvPicPr>
        <p:blipFill>
          <a:blip r:embed="rId6">
            <a:alphaModFix/>
          </a:blip>
          <a:stretch>
            <a:fillRect/>
          </a:stretch>
        </p:blipFill>
        <p:spPr>
          <a:xfrm>
            <a:off x="3348200" y="1423950"/>
            <a:ext cx="5541801" cy="940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51"/>
          <p:cNvPicPr preferRelativeResize="0"/>
          <p:nvPr/>
        </p:nvPicPr>
        <p:blipFill>
          <a:blip r:embed="rId3">
            <a:alphaModFix/>
          </a:blip>
          <a:stretch>
            <a:fillRect/>
          </a:stretch>
        </p:blipFill>
        <p:spPr>
          <a:xfrm>
            <a:off x="819412" y="1795087"/>
            <a:ext cx="1810275" cy="1810275"/>
          </a:xfrm>
          <a:prstGeom prst="rect">
            <a:avLst/>
          </a:prstGeom>
          <a:noFill/>
          <a:ln>
            <a:noFill/>
          </a:ln>
        </p:spPr>
      </p:pic>
      <p:sp>
        <p:nvSpPr>
          <p:cNvPr id="678" name="Google Shape;678;p51"/>
          <p:cNvSpPr txBox="1"/>
          <p:nvPr>
            <p:ph idx="4294967295" type="subTitle"/>
          </p:nvPr>
        </p:nvSpPr>
        <p:spPr>
          <a:xfrm>
            <a:off x="187050" y="748375"/>
            <a:ext cx="3075000" cy="556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500">
                <a:solidFill>
                  <a:schemeClr val="dk1"/>
                </a:solidFill>
                <a:latin typeface="Oswald"/>
                <a:ea typeface="Oswald"/>
                <a:cs typeface="Oswald"/>
                <a:sym typeface="Oswald"/>
              </a:rPr>
              <a:t>What to do if you use it:</a:t>
            </a:r>
            <a:endParaRPr sz="2500">
              <a:solidFill>
                <a:schemeClr val="dk1"/>
              </a:solidFill>
              <a:latin typeface="Oswald"/>
              <a:ea typeface="Oswald"/>
              <a:cs typeface="Oswald"/>
              <a:sym typeface="Oswald"/>
            </a:endParaRPr>
          </a:p>
        </p:txBody>
      </p:sp>
      <p:sp>
        <p:nvSpPr>
          <p:cNvPr id="679" name="Google Shape;679;p51"/>
          <p:cNvSpPr txBox="1"/>
          <p:nvPr/>
        </p:nvSpPr>
        <p:spPr>
          <a:xfrm>
            <a:off x="187050" y="1161275"/>
            <a:ext cx="3075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u="sng">
                <a:solidFill>
                  <a:schemeClr val="hlink"/>
                </a:solidFill>
                <a:hlinkClick r:id="rId4"/>
              </a:rPr>
              <a:t>AI images copyrights</a:t>
            </a:r>
            <a:r>
              <a:rPr lang="en" sz="1050">
                <a:solidFill>
                  <a:srgbClr val="3B3B3B"/>
                </a:solidFill>
              </a:rPr>
              <a:t> by </a:t>
            </a:r>
            <a:r>
              <a:rPr lang="en" sz="1050" u="sng">
                <a:solidFill>
                  <a:schemeClr val="hlink"/>
                </a:solidFill>
                <a:hlinkClick r:id="rId5"/>
              </a:rPr>
              <a:t>Anas Hassan</a:t>
            </a:r>
            <a:r>
              <a:rPr lang="en" sz="1050">
                <a:solidFill>
                  <a:srgbClr val="3B3B3B"/>
                </a:solidFill>
              </a:rPr>
              <a:t>, feb 2023</a:t>
            </a:r>
            <a:endParaRPr/>
          </a:p>
        </p:txBody>
      </p:sp>
      <p:sp>
        <p:nvSpPr>
          <p:cNvPr id="680" name="Google Shape;680;p51"/>
          <p:cNvSpPr txBox="1"/>
          <p:nvPr>
            <p:ph idx="4294967295" type="subTitle"/>
          </p:nvPr>
        </p:nvSpPr>
        <p:spPr>
          <a:xfrm>
            <a:off x="3616550" y="526850"/>
            <a:ext cx="4728000" cy="4346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Oswald"/>
              <a:buAutoNum type="arabicPeriod"/>
            </a:pPr>
            <a:r>
              <a:rPr lang="en" sz="2000">
                <a:solidFill>
                  <a:schemeClr val="dk1"/>
                </a:solidFill>
                <a:latin typeface="Oswald"/>
                <a:ea typeface="Oswald"/>
                <a:cs typeface="Oswald"/>
                <a:sym typeface="Oswald"/>
              </a:rPr>
              <a:t>Sufficiently different from existing work</a:t>
            </a:r>
            <a:endParaRPr sz="2000">
              <a:solidFill>
                <a:schemeClr val="dk1"/>
              </a:solidFill>
              <a:latin typeface="Oswald"/>
              <a:ea typeface="Oswald"/>
              <a:cs typeface="Oswald"/>
              <a:sym typeface="Oswald"/>
            </a:endParaRPr>
          </a:p>
          <a:p>
            <a:pPr indent="-355600" lvl="1" marL="914400" rtl="0" algn="l">
              <a:spcBef>
                <a:spcPts val="0"/>
              </a:spcBef>
              <a:spcAft>
                <a:spcPts val="0"/>
              </a:spcAft>
              <a:buClr>
                <a:schemeClr val="dk1"/>
              </a:buClr>
              <a:buSzPts val="2000"/>
              <a:buFont typeface="Oswald"/>
              <a:buAutoNum type="alphaLcPeriod"/>
            </a:pPr>
            <a:r>
              <a:rPr lang="en" sz="2000">
                <a:solidFill>
                  <a:schemeClr val="dk1"/>
                </a:solidFill>
                <a:latin typeface="Oswald"/>
                <a:ea typeface="Oswald"/>
                <a:cs typeface="Oswald"/>
                <a:sym typeface="Oswald"/>
              </a:rPr>
              <a:t>Prompting is key</a:t>
            </a:r>
            <a:br>
              <a:rPr lang="en" sz="2000">
                <a:solidFill>
                  <a:schemeClr val="dk1"/>
                </a:solidFill>
                <a:latin typeface="Oswald"/>
                <a:ea typeface="Oswald"/>
                <a:cs typeface="Oswald"/>
                <a:sym typeface="Oswald"/>
              </a:rPr>
            </a:br>
            <a:endParaRPr sz="2000">
              <a:solidFill>
                <a:schemeClr val="lt1"/>
              </a:solidFill>
              <a:latin typeface="Oswald"/>
              <a:ea typeface="Oswald"/>
              <a:cs typeface="Oswald"/>
              <a:sym typeface="Oswald"/>
            </a:endParaRPr>
          </a:p>
          <a:p>
            <a:pPr indent="-355600" lvl="0" marL="457200" rtl="0" algn="l">
              <a:spcBef>
                <a:spcPts val="0"/>
              </a:spcBef>
              <a:spcAft>
                <a:spcPts val="0"/>
              </a:spcAft>
              <a:buClr>
                <a:schemeClr val="lt1"/>
              </a:buClr>
              <a:buSzPts val="2000"/>
              <a:buFont typeface="Oswald"/>
              <a:buAutoNum type="arabicPeriod"/>
            </a:pPr>
            <a:r>
              <a:rPr lang="en" sz="2000">
                <a:solidFill>
                  <a:schemeClr val="lt1"/>
                </a:solidFill>
                <a:latin typeface="Oswald"/>
                <a:ea typeface="Oswald"/>
                <a:cs typeface="Oswald"/>
                <a:sym typeface="Oswald"/>
              </a:rPr>
              <a:t>Be mindful when prompting</a:t>
            </a:r>
            <a:endParaRPr sz="2000">
              <a:solidFill>
                <a:schemeClr val="lt1"/>
              </a:solidFill>
              <a:latin typeface="Oswald"/>
              <a:ea typeface="Oswald"/>
              <a:cs typeface="Oswald"/>
              <a:sym typeface="Oswald"/>
            </a:endParaRPr>
          </a:p>
          <a:p>
            <a:pPr indent="-355600" lvl="1" marL="914400" rtl="0" algn="l">
              <a:spcBef>
                <a:spcPts val="0"/>
              </a:spcBef>
              <a:spcAft>
                <a:spcPts val="0"/>
              </a:spcAft>
              <a:buClr>
                <a:schemeClr val="lt1"/>
              </a:buClr>
              <a:buSzPts val="2000"/>
              <a:buFont typeface="Oswald"/>
              <a:buAutoNum type="alphaLcPeriod"/>
            </a:pPr>
            <a:r>
              <a:rPr lang="en" sz="2000">
                <a:solidFill>
                  <a:schemeClr val="lt1"/>
                </a:solidFill>
                <a:latin typeface="Oswald"/>
                <a:ea typeface="Oswald"/>
                <a:cs typeface="Oswald"/>
                <a:sym typeface="Oswald"/>
              </a:rPr>
              <a:t>Referencing other works</a:t>
            </a:r>
            <a:endParaRPr sz="2000">
              <a:solidFill>
                <a:schemeClr val="lt1"/>
              </a:solidFill>
              <a:latin typeface="Oswald"/>
              <a:ea typeface="Oswald"/>
              <a:cs typeface="Oswald"/>
              <a:sym typeface="Oswald"/>
            </a:endParaRPr>
          </a:p>
          <a:p>
            <a:pPr indent="-355600" lvl="1" marL="914400" rtl="0" algn="l">
              <a:spcBef>
                <a:spcPts val="0"/>
              </a:spcBef>
              <a:spcAft>
                <a:spcPts val="0"/>
              </a:spcAft>
              <a:buClr>
                <a:schemeClr val="lt1"/>
              </a:buClr>
              <a:buSzPts val="2000"/>
              <a:buFont typeface="Oswald"/>
              <a:buAutoNum type="alphaLcPeriod"/>
            </a:pPr>
            <a:r>
              <a:rPr lang="en" sz="2000">
                <a:solidFill>
                  <a:schemeClr val="lt1"/>
                </a:solidFill>
                <a:latin typeface="Oswald"/>
                <a:ea typeface="Oswald"/>
                <a:cs typeface="Oswald"/>
                <a:sym typeface="Oswald"/>
              </a:rPr>
              <a:t>AI biases awareness</a:t>
            </a:r>
            <a:endParaRPr sz="2000">
              <a:solidFill>
                <a:schemeClr val="lt1"/>
              </a:solidFill>
              <a:latin typeface="Oswald"/>
              <a:ea typeface="Oswald"/>
              <a:cs typeface="Oswald"/>
              <a:sym typeface="Oswald"/>
            </a:endParaRPr>
          </a:p>
          <a:p>
            <a:pPr indent="-355600" lvl="1" marL="914400" rtl="0" algn="l">
              <a:spcBef>
                <a:spcPts val="0"/>
              </a:spcBef>
              <a:spcAft>
                <a:spcPts val="0"/>
              </a:spcAft>
              <a:buClr>
                <a:schemeClr val="lt1"/>
              </a:buClr>
              <a:buSzPts val="2000"/>
              <a:buFont typeface="Oswald"/>
              <a:buAutoNum type="alphaLcPeriod"/>
            </a:pPr>
            <a:r>
              <a:rPr lang="en" sz="2000">
                <a:solidFill>
                  <a:schemeClr val="lt1"/>
                </a:solidFill>
                <a:latin typeface="Oswald"/>
                <a:ea typeface="Oswald"/>
                <a:cs typeface="Oswald"/>
                <a:sym typeface="Oswald"/>
              </a:rPr>
              <a:t>Avoid very generalized suggestions</a:t>
            </a:r>
            <a:br>
              <a:rPr lang="en" sz="2000">
                <a:solidFill>
                  <a:schemeClr val="lt1"/>
                </a:solidFill>
                <a:latin typeface="Oswald"/>
                <a:ea typeface="Oswald"/>
                <a:cs typeface="Oswald"/>
                <a:sym typeface="Oswald"/>
              </a:rPr>
            </a:br>
            <a:endParaRPr sz="2000">
              <a:solidFill>
                <a:schemeClr val="lt1"/>
              </a:solidFill>
              <a:latin typeface="Oswald"/>
              <a:ea typeface="Oswald"/>
              <a:cs typeface="Oswald"/>
              <a:sym typeface="Oswald"/>
            </a:endParaRPr>
          </a:p>
          <a:p>
            <a:pPr indent="-355600" lvl="0" marL="457200" rtl="0" algn="l">
              <a:spcBef>
                <a:spcPts val="0"/>
              </a:spcBef>
              <a:spcAft>
                <a:spcPts val="0"/>
              </a:spcAft>
              <a:buClr>
                <a:schemeClr val="lt1"/>
              </a:buClr>
              <a:buSzPts val="2000"/>
              <a:buFont typeface="Oswald"/>
              <a:buAutoNum type="arabicPeriod"/>
            </a:pPr>
            <a:r>
              <a:rPr lang="en" sz="2000">
                <a:solidFill>
                  <a:schemeClr val="lt1"/>
                </a:solidFill>
                <a:latin typeface="Oswald"/>
                <a:ea typeface="Oswald"/>
                <a:cs typeface="Oswald"/>
                <a:sym typeface="Oswald"/>
              </a:rPr>
              <a:t>Use for ideas and inspirations</a:t>
            </a:r>
            <a:endParaRPr sz="2000">
              <a:solidFill>
                <a:schemeClr val="lt1"/>
              </a:solidFill>
              <a:latin typeface="Oswald"/>
              <a:ea typeface="Oswald"/>
              <a:cs typeface="Oswald"/>
              <a:sym typeface="Oswald"/>
            </a:endParaRPr>
          </a:p>
          <a:p>
            <a:pPr indent="-355600" lvl="1" marL="914400" rtl="0" algn="l">
              <a:spcBef>
                <a:spcPts val="0"/>
              </a:spcBef>
              <a:spcAft>
                <a:spcPts val="0"/>
              </a:spcAft>
              <a:buClr>
                <a:schemeClr val="lt1"/>
              </a:buClr>
              <a:buSzPts val="2000"/>
              <a:buFont typeface="Oswald"/>
              <a:buAutoNum type="alphaLcPeriod"/>
            </a:pPr>
            <a:r>
              <a:rPr lang="en" sz="2000">
                <a:solidFill>
                  <a:schemeClr val="lt1"/>
                </a:solidFill>
                <a:latin typeface="Oswald"/>
                <a:ea typeface="Oswald"/>
                <a:cs typeface="Oswald"/>
                <a:sym typeface="Oswald"/>
              </a:rPr>
              <a:t>Combine human work</a:t>
            </a:r>
            <a:endParaRPr sz="2000">
              <a:solidFill>
                <a:schemeClr val="lt1"/>
              </a:solidFill>
              <a:latin typeface="Oswald"/>
              <a:ea typeface="Oswald"/>
              <a:cs typeface="Oswald"/>
              <a:sym typeface="Oswald"/>
            </a:endParaRPr>
          </a:p>
        </p:txBody>
      </p:sp>
      <p:pic>
        <p:nvPicPr>
          <p:cNvPr id="681" name="Google Shape;681;p51"/>
          <p:cNvPicPr preferRelativeResize="0"/>
          <p:nvPr/>
        </p:nvPicPr>
        <p:blipFill>
          <a:blip r:embed="rId6">
            <a:alphaModFix/>
          </a:blip>
          <a:stretch>
            <a:fillRect/>
          </a:stretch>
        </p:blipFill>
        <p:spPr>
          <a:xfrm>
            <a:off x="3348200" y="1423950"/>
            <a:ext cx="5541801" cy="940000"/>
          </a:xfrm>
          <a:prstGeom prst="rect">
            <a:avLst/>
          </a:prstGeom>
          <a:noFill/>
          <a:ln>
            <a:noFill/>
          </a:ln>
        </p:spPr>
      </p:pic>
      <p:pic>
        <p:nvPicPr>
          <p:cNvPr id="682" name="Google Shape;682;p51"/>
          <p:cNvPicPr preferRelativeResize="0"/>
          <p:nvPr/>
        </p:nvPicPr>
        <p:blipFill rotWithShape="1">
          <a:blip r:embed="rId7">
            <a:alphaModFix/>
          </a:blip>
          <a:srcRect b="48814" l="0" r="0" t="1047"/>
          <a:stretch/>
        </p:blipFill>
        <p:spPr>
          <a:xfrm>
            <a:off x="3157700" y="3129450"/>
            <a:ext cx="5645699" cy="1421775"/>
          </a:xfrm>
          <a:prstGeom prst="rect">
            <a:avLst/>
          </a:prstGeom>
          <a:noFill/>
          <a:ln>
            <a:noFill/>
          </a:ln>
        </p:spPr>
      </p:pic>
      <p:pic>
        <p:nvPicPr>
          <p:cNvPr id="683" name="Google Shape;683;p51"/>
          <p:cNvPicPr preferRelativeResize="0"/>
          <p:nvPr/>
        </p:nvPicPr>
        <p:blipFill rotWithShape="1">
          <a:blip r:embed="rId8">
            <a:alphaModFix/>
          </a:blip>
          <a:srcRect b="0" l="12576" r="12071" t="0"/>
          <a:stretch/>
        </p:blipFill>
        <p:spPr>
          <a:xfrm>
            <a:off x="3453846" y="2421962"/>
            <a:ext cx="1118155" cy="556501"/>
          </a:xfrm>
          <a:prstGeom prst="rect">
            <a:avLst/>
          </a:prstGeom>
          <a:noFill/>
          <a:ln>
            <a:noFill/>
          </a:ln>
        </p:spPr>
      </p:pic>
      <p:sp>
        <p:nvSpPr>
          <p:cNvPr id="684" name="Google Shape;684;p51"/>
          <p:cNvSpPr txBox="1"/>
          <p:nvPr>
            <p:ph idx="4294967295" type="subTitle"/>
          </p:nvPr>
        </p:nvSpPr>
        <p:spPr>
          <a:xfrm>
            <a:off x="4581588" y="2421950"/>
            <a:ext cx="3075000" cy="556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solidFill>
                  <a:schemeClr val="dk1"/>
                </a:solidFill>
                <a:latin typeface="Oswald"/>
                <a:ea typeface="Oswald"/>
                <a:cs typeface="Oswald"/>
                <a:sym typeface="Oswald"/>
              </a:rPr>
              <a:t>: Very strict copyrights!</a:t>
            </a:r>
            <a:endParaRPr sz="2000">
              <a:solidFill>
                <a:schemeClr val="dk1"/>
              </a:solidFill>
              <a:latin typeface="Oswald"/>
              <a:ea typeface="Oswald"/>
              <a:cs typeface="Oswald"/>
              <a:sym typeface="Oswald"/>
            </a:endParaRPr>
          </a:p>
        </p:txBody>
      </p:sp>
      <p:sp>
        <p:nvSpPr>
          <p:cNvPr id="685" name="Google Shape;685;p51"/>
          <p:cNvSpPr txBox="1"/>
          <p:nvPr>
            <p:ph idx="4294967295" type="subTitle"/>
          </p:nvPr>
        </p:nvSpPr>
        <p:spPr>
          <a:xfrm>
            <a:off x="5084425" y="3349075"/>
            <a:ext cx="924000" cy="398400"/>
          </a:xfrm>
          <a:prstGeom prst="rect">
            <a:avLst/>
          </a:prstGeom>
          <a:solidFill>
            <a:srgbClr val="FFFFFF">
              <a:alpha val="44300"/>
            </a:srgbClr>
          </a:solidFill>
        </p:spPr>
        <p:txBody>
          <a:bodyPr anchorCtr="0" anchor="t" bIns="91425" lIns="91425" spcFirstLastPara="1" rIns="91425" wrap="square" tIns="91425">
            <a:noAutofit/>
          </a:bodyPr>
          <a:lstStyle/>
          <a:p>
            <a:pPr indent="0" lvl="0" marL="0" rtl="0" algn="l">
              <a:spcBef>
                <a:spcPts val="0"/>
              </a:spcBef>
              <a:spcAft>
                <a:spcPts val="1200"/>
              </a:spcAft>
              <a:buNone/>
            </a:pPr>
            <a:r>
              <a:rPr lang="en" sz="1900">
                <a:solidFill>
                  <a:schemeClr val="dk1"/>
                </a:solidFill>
                <a:latin typeface="Oswald"/>
                <a:ea typeface="Oswald"/>
                <a:cs typeface="Oswald"/>
                <a:sym typeface="Oswald"/>
              </a:rPr>
              <a:t>Original</a:t>
            </a:r>
            <a:endParaRPr sz="1900">
              <a:solidFill>
                <a:schemeClr val="dk1"/>
              </a:solidFill>
              <a:latin typeface="Oswald"/>
              <a:ea typeface="Oswald"/>
              <a:cs typeface="Oswald"/>
              <a:sym typeface="Oswald"/>
            </a:endParaRPr>
          </a:p>
        </p:txBody>
      </p:sp>
      <p:sp>
        <p:nvSpPr>
          <p:cNvPr id="686" name="Google Shape;686;p51"/>
          <p:cNvSpPr txBox="1"/>
          <p:nvPr>
            <p:ph idx="4294967295" type="subTitle"/>
          </p:nvPr>
        </p:nvSpPr>
        <p:spPr>
          <a:xfrm>
            <a:off x="6008398" y="3349075"/>
            <a:ext cx="863100" cy="398400"/>
          </a:xfrm>
          <a:prstGeom prst="rect">
            <a:avLst/>
          </a:prstGeom>
          <a:solidFill>
            <a:srgbClr val="FFFFFF">
              <a:alpha val="44300"/>
            </a:srgbClr>
          </a:solidFill>
        </p:spPr>
        <p:txBody>
          <a:bodyPr anchorCtr="0" anchor="t" bIns="91425" lIns="91425" spcFirstLastPara="1" rIns="91425" wrap="square" tIns="91425">
            <a:noAutofit/>
          </a:bodyPr>
          <a:lstStyle/>
          <a:p>
            <a:pPr indent="0" lvl="0" marL="0" rtl="0" algn="l">
              <a:spcBef>
                <a:spcPts val="0"/>
              </a:spcBef>
              <a:spcAft>
                <a:spcPts val="1200"/>
              </a:spcAft>
              <a:buNone/>
            </a:pPr>
            <a:r>
              <a:rPr lang="en" sz="1900">
                <a:solidFill>
                  <a:schemeClr val="dk1"/>
                </a:solidFill>
                <a:latin typeface="Oswald"/>
                <a:ea typeface="Oswald"/>
                <a:cs typeface="Oswald"/>
                <a:sym typeface="Oswald"/>
              </a:rPr>
              <a:t>genAI</a:t>
            </a:r>
            <a:endParaRPr sz="1900">
              <a:solidFill>
                <a:schemeClr val="dk1"/>
              </a:solidFill>
              <a:latin typeface="Oswald"/>
              <a:ea typeface="Oswald"/>
              <a:cs typeface="Oswald"/>
              <a:sym typeface="Oswald"/>
            </a:endParaRPr>
          </a:p>
        </p:txBody>
      </p:sp>
      <p:sp>
        <p:nvSpPr>
          <p:cNvPr id="687" name="Google Shape;687;p51"/>
          <p:cNvSpPr txBox="1"/>
          <p:nvPr/>
        </p:nvSpPr>
        <p:spPr>
          <a:xfrm>
            <a:off x="3114350" y="4467175"/>
            <a:ext cx="5732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By Gary Marcus Reid Southen JAN 2024 - https://spectrum.ieee.org/midjourney-copyright</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idx="1" type="subTitle"/>
          </p:nvPr>
        </p:nvSpPr>
        <p:spPr>
          <a:xfrm>
            <a:off x="0" y="87350"/>
            <a:ext cx="8448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300">
                <a:solidFill>
                  <a:schemeClr val="dk1"/>
                </a:solidFill>
                <a:latin typeface="Oswald"/>
                <a:ea typeface="Oswald"/>
                <a:cs typeface="Oswald"/>
                <a:sym typeface="Oswald"/>
              </a:rPr>
              <a:t>Who are we acknowledging </a:t>
            </a:r>
            <a:endParaRPr sz="4300">
              <a:solidFill>
                <a:schemeClr val="dk1"/>
              </a:solidFill>
              <a:latin typeface="Oswald"/>
              <a:ea typeface="Oswald"/>
              <a:cs typeface="Oswald"/>
              <a:sym typeface="Oswald"/>
            </a:endParaRPr>
          </a:p>
        </p:txBody>
      </p:sp>
      <p:pic>
        <p:nvPicPr>
          <p:cNvPr id="87" name="Google Shape;87;p16"/>
          <p:cNvPicPr preferRelativeResize="0"/>
          <p:nvPr/>
        </p:nvPicPr>
        <p:blipFill>
          <a:blip r:embed="rId3">
            <a:alphaModFix/>
          </a:blip>
          <a:stretch>
            <a:fillRect/>
          </a:stretch>
        </p:blipFill>
        <p:spPr>
          <a:xfrm>
            <a:off x="2705975" y="1908112"/>
            <a:ext cx="756150" cy="756150"/>
          </a:xfrm>
          <a:prstGeom prst="rect">
            <a:avLst/>
          </a:prstGeom>
          <a:noFill/>
          <a:ln>
            <a:noFill/>
          </a:ln>
        </p:spPr>
      </p:pic>
      <p:pic>
        <p:nvPicPr>
          <p:cNvPr id="88" name="Google Shape;88;p16"/>
          <p:cNvPicPr preferRelativeResize="0"/>
          <p:nvPr/>
        </p:nvPicPr>
        <p:blipFill>
          <a:blip r:embed="rId4">
            <a:alphaModFix/>
          </a:blip>
          <a:stretch>
            <a:fillRect/>
          </a:stretch>
        </p:blipFill>
        <p:spPr>
          <a:xfrm>
            <a:off x="1065550" y="1818038"/>
            <a:ext cx="936300" cy="936300"/>
          </a:xfrm>
          <a:prstGeom prst="rect">
            <a:avLst/>
          </a:prstGeom>
          <a:noFill/>
          <a:ln>
            <a:noFill/>
          </a:ln>
        </p:spPr>
      </p:pic>
      <p:pic>
        <p:nvPicPr>
          <p:cNvPr id="89" name="Google Shape;89;p16"/>
          <p:cNvPicPr preferRelativeResize="0"/>
          <p:nvPr/>
        </p:nvPicPr>
        <p:blipFill>
          <a:blip r:embed="rId5">
            <a:alphaModFix/>
          </a:blip>
          <a:stretch>
            <a:fillRect/>
          </a:stretch>
        </p:blipFill>
        <p:spPr>
          <a:xfrm>
            <a:off x="4151787" y="1818038"/>
            <a:ext cx="936300" cy="936300"/>
          </a:xfrm>
          <a:prstGeom prst="rect">
            <a:avLst/>
          </a:prstGeom>
          <a:noFill/>
          <a:ln>
            <a:noFill/>
          </a:ln>
        </p:spPr>
      </p:pic>
      <p:pic>
        <p:nvPicPr>
          <p:cNvPr id="90" name="Google Shape;90;p16"/>
          <p:cNvPicPr preferRelativeResize="0"/>
          <p:nvPr/>
        </p:nvPicPr>
        <p:blipFill>
          <a:blip r:embed="rId6">
            <a:alphaModFix/>
          </a:blip>
          <a:stretch>
            <a:fillRect/>
          </a:stretch>
        </p:blipFill>
        <p:spPr>
          <a:xfrm>
            <a:off x="5786613" y="1920288"/>
            <a:ext cx="756150" cy="756150"/>
          </a:xfrm>
          <a:prstGeom prst="rect">
            <a:avLst/>
          </a:prstGeom>
          <a:noFill/>
          <a:ln>
            <a:noFill/>
          </a:ln>
        </p:spPr>
      </p:pic>
      <p:sp>
        <p:nvSpPr>
          <p:cNvPr id="91" name="Google Shape;91;p16"/>
          <p:cNvSpPr txBox="1"/>
          <p:nvPr>
            <p:ph idx="1" type="subTitle"/>
          </p:nvPr>
        </p:nvSpPr>
        <p:spPr>
          <a:xfrm>
            <a:off x="1065550" y="2707938"/>
            <a:ext cx="9363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Oswald"/>
                <a:ea typeface="Oswald"/>
                <a:cs typeface="Oswald"/>
                <a:sym typeface="Oswald"/>
              </a:rPr>
              <a:t>Authors</a:t>
            </a:r>
            <a:endParaRPr sz="1700">
              <a:solidFill>
                <a:schemeClr val="dk1"/>
              </a:solidFill>
              <a:latin typeface="Oswald"/>
              <a:ea typeface="Oswald"/>
              <a:cs typeface="Oswald"/>
              <a:sym typeface="Oswald"/>
            </a:endParaRPr>
          </a:p>
        </p:txBody>
      </p:sp>
      <p:sp>
        <p:nvSpPr>
          <p:cNvPr id="92" name="Google Shape;92;p16"/>
          <p:cNvSpPr txBox="1"/>
          <p:nvPr>
            <p:ph idx="1" type="subTitle"/>
          </p:nvPr>
        </p:nvSpPr>
        <p:spPr>
          <a:xfrm>
            <a:off x="2437663" y="2707950"/>
            <a:ext cx="12783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Oswald"/>
                <a:ea typeface="Oswald"/>
                <a:cs typeface="Oswald"/>
                <a:sym typeface="Oswald"/>
              </a:rPr>
              <a:t>Contributors</a:t>
            </a:r>
            <a:endParaRPr sz="1700">
              <a:solidFill>
                <a:schemeClr val="dk1"/>
              </a:solidFill>
              <a:latin typeface="Oswald"/>
              <a:ea typeface="Oswald"/>
              <a:cs typeface="Oswald"/>
              <a:sym typeface="Oswald"/>
            </a:endParaRPr>
          </a:p>
        </p:txBody>
      </p:sp>
      <p:sp>
        <p:nvSpPr>
          <p:cNvPr id="93" name="Google Shape;93;p16"/>
          <p:cNvSpPr txBox="1"/>
          <p:nvPr>
            <p:ph idx="1" type="subTitle"/>
          </p:nvPr>
        </p:nvSpPr>
        <p:spPr>
          <a:xfrm>
            <a:off x="3851000" y="2707950"/>
            <a:ext cx="15297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Oswald"/>
                <a:ea typeface="Oswald"/>
                <a:cs typeface="Oswald"/>
                <a:sym typeface="Oswald"/>
              </a:rPr>
              <a:t>Image owners</a:t>
            </a:r>
            <a:endParaRPr sz="1700">
              <a:solidFill>
                <a:schemeClr val="dk1"/>
              </a:solidFill>
              <a:latin typeface="Oswald"/>
              <a:ea typeface="Oswald"/>
              <a:cs typeface="Oswald"/>
              <a:sym typeface="Oswald"/>
            </a:endParaRPr>
          </a:p>
        </p:txBody>
      </p:sp>
      <p:sp>
        <p:nvSpPr>
          <p:cNvPr id="94" name="Google Shape;94;p16"/>
          <p:cNvSpPr txBox="1"/>
          <p:nvPr>
            <p:ph idx="1" type="subTitle"/>
          </p:nvPr>
        </p:nvSpPr>
        <p:spPr>
          <a:xfrm>
            <a:off x="5563738" y="2720113"/>
            <a:ext cx="12069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Oswald"/>
                <a:ea typeface="Oswald"/>
                <a:cs typeface="Oswald"/>
                <a:sym typeface="Oswald"/>
              </a:rPr>
              <a:t>genAI tools</a:t>
            </a:r>
            <a:endParaRPr sz="1700">
              <a:solidFill>
                <a:schemeClr val="dk1"/>
              </a:solidFill>
              <a:latin typeface="Oswald"/>
              <a:ea typeface="Oswald"/>
              <a:cs typeface="Oswald"/>
              <a:sym typeface="Oswald"/>
            </a:endParaRPr>
          </a:p>
        </p:txBody>
      </p:sp>
      <p:sp>
        <p:nvSpPr>
          <p:cNvPr id="95" name="Google Shape;95;p16"/>
          <p:cNvSpPr txBox="1"/>
          <p:nvPr>
            <p:ph idx="1" type="subTitle"/>
          </p:nvPr>
        </p:nvSpPr>
        <p:spPr>
          <a:xfrm>
            <a:off x="8090450" y="1279375"/>
            <a:ext cx="936300" cy="1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800">
                <a:solidFill>
                  <a:srgbClr val="EF7500"/>
                </a:solidFill>
                <a:latin typeface="Oswald"/>
                <a:ea typeface="Oswald"/>
                <a:cs typeface="Oswald"/>
                <a:sym typeface="Oswald"/>
              </a:rPr>
              <a:t>!</a:t>
            </a:r>
            <a:endParaRPr b="1" sz="11800">
              <a:solidFill>
                <a:srgbClr val="EF7500"/>
              </a:solidFill>
              <a:latin typeface="Oswald"/>
              <a:ea typeface="Oswald"/>
              <a:cs typeface="Oswald"/>
              <a:sym typeface="Oswald"/>
            </a:endParaRPr>
          </a:p>
        </p:txBody>
      </p:sp>
      <p:cxnSp>
        <p:nvCxnSpPr>
          <p:cNvPr id="96" name="Google Shape;96;p16"/>
          <p:cNvCxnSpPr/>
          <p:nvPr/>
        </p:nvCxnSpPr>
        <p:spPr>
          <a:xfrm rot="10800000">
            <a:off x="8447900" y="-14975"/>
            <a:ext cx="0" cy="1689600"/>
          </a:xfrm>
          <a:prstGeom prst="straightConnector1">
            <a:avLst/>
          </a:prstGeom>
          <a:noFill/>
          <a:ln cap="flat" cmpd="sng" w="9525">
            <a:solidFill>
              <a:srgbClr val="EF7500"/>
            </a:solidFill>
            <a:prstDash val="solid"/>
            <a:round/>
            <a:headEnd len="med" w="med" type="none"/>
            <a:tailEnd len="med" w="med" type="none"/>
          </a:ln>
        </p:spPr>
      </p:cxnSp>
      <p:cxnSp>
        <p:nvCxnSpPr>
          <p:cNvPr id="97" name="Google Shape;97;p16"/>
          <p:cNvCxnSpPr/>
          <p:nvPr/>
        </p:nvCxnSpPr>
        <p:spPr>
          <a:xfrm flipH="1" rot="10800000">
            <a:off x="8432850" y="2601900"/>
            <a:ext cx="300" cy="2541600"/>
          </a:xfrm>
          <a:prstGeom prst="straightConnector1">
            <a:avLst/>
          </a:prstGeom>
          <a:noFill/>
          <a:ln cap="flat" cmpd="sng" w="9525">
            <a:solidFill>
              <a:srgbClr val="EF7500"/>
            </a:solidFill>
            <a:prstDash val="solid"/>
            <a:round/>
            <a:headEnd len="med" w="med" type="none"/>
            <a:tailEnd len="med" w="med" type="none"/>
          </a:ln>
        </p:spPr>
      </p:cxnSp>
      <p:sp>
        <p:nvSpPr>
          <p:cNvPr id="98" name="Google Shape;98;p16"/>
          <p:cNvSpPr txBox="1"/>
          <p:nvPr>
            <p:ph idx="1" type="subTitle"/>
          </p:nvPr>
        </p:nvSpPr>
        <p:spPr>
          <a:xfrm>
            <a:off x="8178025" y="1413025"/>
            <a:ext cx="936300" cy="15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700">
                <a:solidFill>
                  <a:schemeClr val="lt1"/>
                </a:solidFill>
                <a:latin typeface="Oswald"/>
                <a:ea typeface="Oswald"/>
                <a:cs typeface="Oswald"/>
                <a:sym typeface="Oswald"/>
              </a:rPr>
              <a:t>!</a:t>
            </a:r>
            <a:endParaRPr sz="9700">
              <a:solidFill>
                <a:schemeClr val="lt1"/>
              </a:solidFill>
              <a:latin typeface="Oswald"/>
              <a:ea typeface="Oswald"/>
              <a:cs typeface="Oswald"/>
              <a:sym typeface="Oswald"/>
            </a:endParaRPr>
          </a:p>
        </p:txBody>
      </p:sp>
      <p:sp>
        <p:nvSpPr>
          <p:cNvPr id="99" name="Google Shape;99;p16"/>
          <p:cNvSpPr/>
          <p:nvPr/>
        </p:nvSpPr>
        <p:spPr>
          <a:xfrm>
            <a:off x="8380975" y="2581350"/>
            <a:ext cx="116100" cy="10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6"/>
          <p:cNvSpPr txBox="1"/>
          <p:nvPr>
            <p:ph idx="1" type="subTitle"/>
          </p:nvPr>
        </p:nvSpPr>
        <p:spPr>
          <a:xfrm rot="570681">
            <a:off x="6515837" y="2394393"/>
            <a:ext cx="691709" cy="10564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7400">
                <a:solidFill>
                  <a:srgbClr val="CCCCCC"/>
                </a:solidFill>
                <a:latin typeface="Oswald"/>
                <a:ea typeface="Oswald"/>
                <a:cs typeface="Oswald"/>
                <a:sym typeface="Oswald"/>
              </a:rPr>
              <a:t>?</a:t>
            </a:r>
            <a:endParaRPr b="1" sz="7400">
              <a:solidFill>
                <a:srgbClr val="CCCCCC"/>
              </a:solidFill>
              <a:latin typeface="Oswald"/>
              <a:ea typeface="Oswald"/>
              <a:cs typeface="Oswald"/>
              <a:sym typeface="Oswald"/>
            </a:endParaRPr>
          </a:p>
        </p:txBody>
      </p:sp>
      <p:sp>
        <p:nvSpPr>
          <p:cNvPr id="101" name="Google Shape;101;p16"/>
          <p:cNvSpPr txBox="1"/>
          <p:nvPr>
            <p:ph idx="1" type="subTitle"/>
          </p:nvPr>
        </p:nvSpPr>
        <p:spPr>
          <a:xfrm rot="570681">
            <a:off x="6605995" y="2474777"/>
            <a:ext cx="691709" cy="105647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200">
                <a:solidFill>
                  <a:schemeClr val="lt1"/>
                </a:solidFill>
                <a:latin typeface="Oswald"/>
                <a:ea typeface="Oswald"/>
                <a:cs typeface="Oswald"/>
                <a:sym typeface="Oswald"/>
              </a:rPr>
              <a:t>?</a:t>
            </a:r>
            <a:endParaRPr sz="6200">
              <a:solidFill>
                <a:schemeClr val="lt1"/>
              </a:solidFill>
              <a:latin typeface="Oswald"/>
              <a:ea typeface="Oswald"/>
              <a:cs typeface="Oswald"/>
              <a:sym typeface="Oswald"/>
            </a:endParaRPr>
          </a:p>
        </p:txBody>
      </p:sp>
      <p:sp>
        <p:nvSpPr>
          <p:cNvPr id="102" name="Google Shape;102;p16"/>
          <p:cNvSpPr txBox="1"/>
          <p:nvPr/>
        </p:nvSpPr>
        <p:spPr>
          <a:xfrm rot="-5400000">
            <a:off x="885637" y="2087721"/>
            <a:ext cx="4881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by @lutfix</a:t>
            </a:r>
            <a:endParaRPr sz="400"/>
          </a:p>
        </p:txBody>
      </p:sp>
      <p:sp>
        <p:nvSpPr>
          <p:cNvPr id="103" name="Google Shape;103;p16"/>
          <p:cNvSpPr txBox="1"/>
          <p:nvPr/>
        </p:nvSpPr>
        <p:spPr>
          <a:xfrm rot="-5400000">
            <a:off x="3875850" y="2174252"/>
            <a:ext cx="6963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by @AbtoCreative</a:t>
            </a:r>
            <a:endParaRPr sz="400"/>
          </a:p>
        </p:txBody>
      </p:sp>
      <p:sp>
        <p:nvSpPr>
          <p:cNvPr id="104" name="Google Shape;104;p16"/>
          <p:cNvSpPr txBox="1"/>
          <p:nvPr/>
        </p:nvSpPr>
        <p:spPr>
          <a:xfrm>
            <a:off x="2639450" y="1789827"/>
            <a:ext cx="6963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by @Uniconlabs</a:t>
            </a:r>
            <a:endParaRPr sz="400"/>
          </a:p>
        </p:txBody>
      </p:sp>
      <p:sp>
        <p:nvSpPr>
          <p:cNvPr id="105" name="Google Shape;105;p16"/>
          <p:cNvSpPr txBox="1"/>
          <p:nvPr/>
        </p:nvSpPr>
        <p:spPr>
          <a:xfrm>
            <a:off x="5777713" y="2581352"/>
            <a:ext cx="6963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by @Freepik</a:t>
            </a:r>
            <a:endParaRPr sz="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id="692" name="Google Shape;692;p52"/>
          <p:cNvPicPr preferRelativeResize="0"/>
          <p:nvPr/>
        </p:nvPicPr>
        <p:blipFill>
          <a:blip r:embed="rId3">
            <a:alphaModFix/>
          </a:blip>
          <a:stretch>
            <a:fillRect/>
          </a:stretch>
        </p:blipFill>
        <p:spPr>
          <a:xfrm>
            <a:off x="819412" y="1795087"/>
            <a:ext cx="1810275" cy="1810275"/>
          </a:xfrm>
          <a:prstGeom prst="rect">
            <a:avLst/>
          </a:prstGeom>
          <a:noFill/>
          <a:ln>
            <a:noFill/>
          </a:ln>
        </p:spPr>
      </p:pic>
      <p:sp>
        <p:nvSpPr>
          <p:cNvPr id="693" name="Google Shape;693;p52"/>
          <p:cNvSpPr txBox="1"/>
          <p:nvPr>
            <p:ph idx="4294967295" type="subTitle"/>
          </p:nvPr>
        </p:nvSpPr>
        <p:spPr>
          <a:xfrm>
            <a:off x="187050" y="748375"/>
            <a:ext cx="3075000" cy="556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500">
                <a:solidFill>
                  <a:schemeClr val="dk1"/>
                </a:solidFill>
                <a:latin typeface="Oswald"/>
                <a:ea typeface="Oswald"/>
                <a:cs typeface="Oswald"/>
                <a:sym typeface="Oswald"/>
              </a:rPr>
              <a:t>What to do if you use it:</a:t>
            </a:r>
            <a:endParaRPr sz="2500">
              <a:solidFill>
                <a:schemeClr val="dk1"/>
              </a:solidFill>
              <a:latin typeface="Oswald"/>
              <a:ea typeface="Oswald"/>
              <a:cs typeface="Oswald"/>
              <a:sym typeface="Oswald"/>
            </a:endParaRPr>
          </a:p>
        </p:txBody>
      </p:sp>
      <p:sp>
        <p:nvSpPr>
          <p:cNvPr id="694" name="Google Shape;694;p52"/>
          <p:cNvSpPr txBox="1"/>
          <p:nvPr/>
        </p:nvSpPr>
        <p:spPr>
          <a:xfrm>
            <a:off x="187050" y="1161275"/>
            <a:ext cx="3075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u="sng">
                <a:solidFill>
                  <a:schemeClr val="hlink"/>
                </a:solidFill>
                <a:hlinkClick r:id="rId4"/>
              </a:rPr>
              <a:t>AI images copyrights</a:t>
            </a:r>
            <a:r>
              <a:rPr lang="en" sz="1050">
                <a:solidFill>
                  <a:srgbClr val="3B3B3B"/>
                </a:solidFill>
              </a:rPr>
              <a:t> by </a:t>
            </a:r>
            <a:r>
              <a:rPr lang="en" sz="1050" u="sng">
                <a:solidFill>
                  <a:schemeClr val="hlink"/>
                </a:solidFill>
                <a:hlinkClick r:id="rId5"/>
              </a:rPr>
              <a:t>Anas Hassan</a:t>
            </a:r>
            <a:r>
              <a:rPr lang="en" sz="1050">
                <a:solidFill>
                  <a:srgbClr val="3B3B3B"/>
                </a:solidFill>
              </a:rPr>
              <a:t>, feb 2023</a:t>
            </a:r>
            <a:endParaRPr/>
          </a:p>
        </p:txBody>
      </p:sp>
      <p:sp>
        <p:nvSpPr>
          <p:cNvPr id="695" name="Google Shape;695;p52"/>
          <p:cNvSpPr txBox="1"/>
          <p:nvPr>
            <p:ph idx="4294967295" type="subTitle"/>
          </p:nvPr>
        </p:nvSpPr>
        <p:spPr>
          <a:xfrm>
            <a:off x="3616550" y="526850"/>
            <a:ext cx="4728000" cy="4346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Oswald"/>
              <a:buAutoNum type="arabicPeriod"/>
            </a:pPr>
            <a:r>
              <a:rPr lang="en" sz="2000">
                <a:solidFill>
                  <a:schemeClr val="dk1"/>
                </a:solidFill>
                <a:latin typeface="Oswald"/>
                <a:ea typeface="Oswald"/>
                <a:cs typeface="Oswald"/>
                <a:sym typeface="Oswald"/>
              </a:rPr>
              <a:t>Sufficiently different from existing work</a:t>
            </a:r>
            <a:endParaRPr sz="2000">
              <a:solidFill>
                <a:schemeClr val="dk1"/>
              </a:solidFill>
              <a:latin typeface="Oswald"/>
              <a:ea typeface="Oswald"/>
              <a:cs typeface="Oswald"/>
              <a:sym typeface="Oswald"/>
            </a:endParaRPr>
          </a:p>
          <a:p>
            <a:pPr indent="-355600" lvl="1" marL="914400" rtl="0" algn="l">
              <a:spcBef>
                <a:spcPts val="0"/>
              </a:spcBef>
              <a:spcAft>
                <a:spcPts val="0"/>
              </a:spcAft>
              <a:buClr>
                <a:schemeClr val="dk1"/>
              </a:buClr>
              <a:buSzPts val="2000"/>
              <a:buFont typeface="Oswald"/>
              <a:buAutoNum type="alphaLcPeriod"/>
            </a:pPr>
            <a:r>
              <a:rPr lang="en" sz="2000">
                <a:solidFill>
                  <a:schemeClr val="dk1"/>
                </a:solidFill>
                <a:latin typeface="Oswald"/>
                <a:ea typeface="Oswald"/>
                <a:cs typeface="Oswald"/>
                <a:sym typeface="Oswald"/>
              </a:rPr>
              <a:t>Prompting is key</a:t>
            </a:r>
            <a:br>
              <a:rPr lang="en" sz="1500">
                <a:solidFill>
                  <a:schemeClr val="dk1"/>
                </a:solidFill>
                <a:latin typeface="Oswald"/>
                <a:ea typeface="Oswald"/>
                <a:cs typeface="Oswald"/>
                <a:sym typeface="Oswald"/>
              </a:rPr>
            </a:br>
            <a:endParaRPr sz="1500">
              <a:solidFill>
                <a:schemeClr val="dk1"/>
              </a:solidFill>
              <a:latin typeface="Oswald"/>
              <a:ea typeface="Oswald"/>
              <a:cs typeface="Oswald"/>
              <a:sym typeface="Oswald"/>
            </a:endParaRPr>
          </a:p>
          <a:p>
            <a:pPr indent="-355600" lvl="0" marL="457200" rtl="0" algn="l">
              <a:spcBef>
                <a:spcPts val="0"/>
              </a:spcBef>
              <a:spcAft>
                <a:spcPts val="0"/>
              </a:spcAft>
              <a:buClr>
                <a:schemeClr val="dk1"/>
              </a:buClr>
              <a:buSzPts val="2000"/>
              <a:buFont typeface="Oswald"/>
              <a:buAutoNum type="arabicPeriod"/>
            </a:pPr>
            <a:r>
              <a:rPr lang="en" sz="2000">
                <a:solidFill>
                  <a:schemeClr val="dk1"/>
                </a:solidFill>
                <a:latin typeface="Oswald"/>
                <a:ea typeface="Oswald"/>
                <a:cs typeface="Oswald"/>
                <a:sym typeface="Oswald"/>
              </a:rPr>
              <a:t>Use for ideas and inspirations</a:t>
            </a:r>
            <a:endParaRPr sz="2000">
              <a:solidFill>
                <a:schemeClr val="dk1"/>
              </a:solidFill>
              <a:latin typeface="Oswald"/>
              <a:ea typeface="Oswald"/>
              <a:cs typeface="Oswald"/>
              <a:sym typeface="Oswald"/>
            </a:endParaRPr>
          </a:p>
          <a:p>
            <a:pPr indent="-355600" lvl="1" marL="914400" rtl="0" algn="l">
              <a:spcBef>
                <a:spcPts val="0"/>
              </a:spcBef>
              <a:spcAft>
                <a:spcPts val="0"/>
              </a:spcAft>
              <a:buClr>
                <a:schemeClr val="dk1"/>
              </a:buClr>
              <a:buSzPts val="2000"/>
              <a:buFont typeface="Oswald"/>
              <a:buAutoNum type="alphaLcPeriod"/>
            </a:pPr>
            <a:r>
              <a:rPr lang="en" sz="2000">
                <a:solidFill>
                  <a:schemeClr val="dk1"/>
                </a:solidFill>
                <a:latin typeface="Oswald"/>
                <a:ea typeface="Oswald"/>
                <a:cs typeface="Oswald"/>
                <a:sym typeface="Oswald"/>
              </a:rPr>
              <a:t>Combine human work</a:t>
            </a:r>
            <a:br>
              <a:rPr lang="en" sz="2000">
                <a:solidFill>
                  <a:schemeClr val="dk1"/>
                </a:solidFill>
                <a:latin typeface="Oswald"/>
                <a:ea typeface="Oswald"/>
                <a:cs typeface="Oswald"/>
                <a:sym typeface="Oswald"/>
              </a:rPr>
            </a:br>
            <a:endParaRPr sz="2000">
              <a:solidFill>
                <a:schemeClr val="dk1"/>
              </a:solidFill>
              <a:latin typeface="Oswald"/>
              <a:ea typeface="Oswald"/>
              <a:cs typeface="Oswald"/>
              <a:sym typeface="Oswald"/>
            </a:endParaRPr>
          </a:p>
        </p:txBody>
      </p:sp>
      <p:sp>
        <p:nvSpPr>
          <p:cNvPr id="696" name="Google Shape;696;p52"/>
          <p:cNvSpPr/>
          <p:nvPr/>
        </p:nvSpPr>
        <p:spPr>
          <a:xfrm>
            <a:off x="2419075" y="3167625"/>
            <a:ext cx="339600" cy="40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97" name="Google Shape;697;p52"/>
          <p:cNvPicPr preferRelativeResize="0"/>
          <p:nvPr/>
        </p:nvPicPr>
        <p:blipFill rotWithShape="1">
          <a:blip r:embed="rId6">
            <a:alphaModFix/>
          </a:blip>
          <a:srcRect b="4988" l="0" r="68966" t="54589"/>
          <a:stretch/>
        </p:blipFill>
        <p:spPr>
          <a:xfrm>
            <a:off x="2077625" y="3069300"/>
            <a:ext cx="1022500" cy="1277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p53"/>
          <p:cNvPicPr preferRelativeResize="0"/>
          <p:nvPr/>
        </p:nvPicPr>
        <p:blipFill>
          <a:blip r:embed="rId3">
            <a:alphaModFix/>
          </a:blip>
          <a:stretch>
            <a:fillRect/>
          </a:stretch>
        </p:blipFill>
        <p:spPr>
          <a:xfrm>
            <a:off x="819412" y="1795087"/>
            <a:ext cx="1810275" cy="1810275"/>
          </a:xfrm>
          <a:prstGeom prst="rect">
            <a:avLst/>
          </a:prstGeom>
          <a:noFill/>
          <a:ln>
            <a:noFill/>
          </a:ln>
        </p:spPr>
      </p:pic>
      <p:sp>
        <p:nvSpPr>
          <p:cNvPr id="703" name="Google Shape;703;p53"/>
          <p:cNvSpPr txBox="1"/>
          <p:nvPr>
            <p:ph idx="4294967295" type="subTitle"/>
          </p:nvPr>
        </p:nvSpPr>
        <p:spPr>
          <a:xfrm>
            <a:off x="187050" y="748375"/>
            <a:ext cx="3075000" cy="556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500">
                <a:solidFill>
                  <a:schemeClr val="dk1"/>
                </a:solidFill>
                <a:latin typeface="Oswald"/>
                <a:ea typeface="Oswald"/>
                <a:cs typeface="Oswald"/>
                <a:sym typeface="Oswald"/>
              </a:rPr>
              <a:t>What to do if you use it:</a:t>
            </a:r>
            <a:endParaRPr sz="2500">
              <a:solidFill>
                <a:schemeClr val="dk1"/>
              </a:solidFill>
              <a:latin typeface="Oswald"/>
              <a:ea typeface="Oswald"/>
              <a:cs typeface="Oswald"/>
              <a:sym typeface="Oswald"/>
            </a:endParaRPr>
          </a:p>
        </p:txBody>
      </p:sp>
      <p:sp>
        <p:nvSpPr>
          <p:cNvPr id="704" name="Google Shape;704;p53"/>
          <p:cNvSpPr txBox="1"/>
          <p:nvPr/>
        </p:nvSpPr>
        <p:spPr>
          <a:xfrm>
            <a:off x="187050" y="1161275"/>
            <a:ext cx="3075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u="sng">
                <a:solidFill>
                  <a:schemeClr val="hlink"/>
                </a:solidFill>
                <a:hlinkClick r:id="rId4"/>
              </a:rPr>
              <a:t>AI images copyrights</a:t>
            </a:r>
            <a:r>
              <a:rPr lang="en" sz="1050">
                <a:solidFill>
                  <a:srgbClr val="3B3B3B"/>
                </a:solidFill>
              </a:rPr>
              <a:t> by </a:t>
            </a:r>
            <a:r>
              <a:rPr lang="en" sz="1050" u="sng">
                <a:solidFill>
                  <a:schemeClr val="hlink"/>
                </a:solidFill>
                <a:hlinkClick r:id="rId5"/>
              </a:rPr>
              <a:t>Anas Hassan</a:t>
            </a:r>
            <a:r>
              <a:rPr lang="en" sz="1050">
                <a:solidFill>
                  <a:srgbClr val="3B3B3B"/>
                </a:solidFill>
              </a:rPr>
              <a:t>, feb 2023</a:t>
            </a:r>
            <a:endParaRPr/>
          </a:p>
        </p:txBody>
      </p:sp>
      <p:sp>
        <p:nvSpPr>
          <p:cNvPr id="705" name="Google Shape;705;p53"/>
          <p:cNvSpPr txBox="1"/>
          <p:nvPr>
            <p:ph idx="4294967295" type="subTitle"/>
          </p:nvPr>
        </p:nvSpPr>
        <p:spPr>
          <a:xfrm>
            <a:off x="3616550" y="526850"/>
            <a:ext cx="4728000" cy="4346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Oswald"/>
              <a:buAutoNum type="arabicPeriod"/>
            </a:pPr>
            <a:r>
              <a:rPr lang="en" sz="2000">
                <a:solidFill>
                  <a:schemeClr val="dk1"/>
                </a:solidFill>
                <a:latin typeface="Oswald"/>
                <a:ea typeface="Oswald"/>
                <a:cs typeface="Oswald"/>
                <a:sym typeface="Oswald"/>
              </a:rPr>
              <a:t>Sufficiently different from existing work</a:t>
            </a:r>
            <a:endParaRPr sz="2000">
              <a:solidFill>
                <a:schemeClr val="dk1"/>
              </a:solidFill>
              <a:latin typeface="Oswald"/>
              <a:ea typeface="Oswald"/>
              <a:cs typeface="Oswald"/>
              <a:sym typeface="Oswald"/>
            </a:endParaRPr>
          </a:p>
          <a:p>
            <a:pPr indent="-355600" lvl="1" marL="914400" rtl="0" algn="l">
              <a:spcBef>
                <a:spcPts val="0"/>
              </a:spcBef>
              <a:spcAft>
                <a:spcPts val="0"/>
              </a:spcAft>
              <a:buClr>
                <a:schemeClr val="dk1"/>
              </a:buClr>
              <a:buSzPts val="2000"/>
              <a:buFont typeface="Oswald"/>
              <a:buAutoNum type="alphaLcPeriod"/>
            </a:pPr>
            <a:r>
              <a:rPr lang="en" sz="2000">
                <a:solidFill>
                  <a:schemeClr val="dk1"/>
                </a:solidFill>
                <a:latin typeface="Oswald"/>
                <a:ea typeface="Oswald"/>
                <a:cs typeface="Oswald"/>
                <a:sym typeface="Oswald"/>
              </a:rPr>
              <a:t>Prompting is key</a:t>
            </a:r>
            <a:br>
              <a:rPr lang="en" sz="1500">
                <a:solidFill>
                  <a:schemeClr val="dk1"/>
                </a:solidFill>
                <a:latin typeface="Oswald"/>
                <a:ea typeface="Oswald"/>
                <a:cs typeface="Oswald"/>
                <a:sym typeface="Oswald"/>
              </a:rPr>
            </a:br>
            <a:endParaRPr sz="1500">
              <a:solidFill>
                <a:schemeClr val="dk1"/>
              </a:solidFill>
              <a:latin typeface="Oswald"/>
              <a:ea typeface="Oswald"/>
              <a:cs typeface="Oswald"/>
              <a:sym typeface="Oswald"/>
            </a:endParaRPr>
          </a:p>
          <a:p>
            <a:pPr indent="-355600" lvl="0" marL="457200" rtl="0" algn="l">
              <a:spcBef>
                <a:spcPts val="0"/>
              </a:spcBef>
              <a:spcAft>
                <a:spcPts val="0"/>
              </a:spcAft>
              <a:buClr>
                <a:schemeClr val="dk1"/>
              </a:buClr>
              <a:buSzPts val="2000"/>
              <a:buFont typeface="Oswald"/>
              <a:buAutoNum type="arabicPeriod"/>
            </a:pPr>
            <a:r>
              <a:rPr lang="en" sz="2000">
                <a:solidFill>
                  <a:schemeClr val="dk1"/>
                </a:solidFill>
                <a:latin typeface="Oswald"/>
                <a:ea typeface="Oswald"/>
                <a:cs typeface="Oswald"/>
                <a:sym typeface="Oswald"/>
              </a:rPr>
              <a:t>Use for ideas and inspirations</a:t>
            </a:r>
            <a:endParaRPr sz="2000">
              <a:solidFill>
                <a:schemeClr val="dk1"/>
              </a:solidFill>
              <a:latin typeface="Oswald"/>
              <a:ea typeface="Oswald"/>
              <a:cs typeface="Oswald"/>
              <a:sym typeface="Oswald"/>
            </a:endParaRPr>
          </a:p>
          <a:p>
            <a:pPr indent="-355600" lvl="1" marL="914400" rtl="0" algn="l">
              <a:spcBef>
                <a:spcPts val="0"/>
              </a:spcBef>
              <a:spcAft>
                <a:spcPts val="0"/>
              </a:spcAft>
              <a:buClr>
                <a:schemeClr val="dk1"/>
              </a:buClr>
              <a:buSzPts val="2000"/>
              <a:buFont typeface="Oswald"/>
              <a:buAutoNum type="alphaLcPeriod"/>
            </a:pPr>
            <a:r>
              <a:rPr lang="en" sz="2000">
                <a:solidFill>
                  <a:schemeClr val="dk1"/>
                </a:solidFill>
                <a:latin typeface="Oswald"/>
                <a:ea typeface="Oswald"/>
                <a:cs typeface="Oswald"/>
                <a:sym typeface="Oswald"/>
              </a:rPr>
              <a:t>Combine human work</a:t>
            </a:r>
            <a:br>
              <a:rPr lang="en" sz="2000">
                <a:solidFill>
                  <a:schemeClr val="dk1"/>
                </a:solidFill>
                <a:latin typeface="Oswald"/>
                <a:ea typeface="Oswald"/>
                <a:cs typeface="Oswald"/>
                <a:sym typeface="Oswald"/>
              </a:rPr>
            </a:br>
            <a:endParaRPr sz="2000">
              <a:solidFill>
                <a:schemeClr val="dk1"/>
              </a:solidFill>
              <a:latin typeface="Oswald"/>
              <a:ea typeface="Oswald"/>
              <a:cs typeface="Oswald"/>
              <a:sym typeface="Oswald"/>
            </a:endParaRPr>
          </a:p>
          <a:p>
            <a:pPr indent="-355600" lvl="0" marL="457200" rtl="0" algn="l">
              <a:spcBef>
                <a:spcPts val="0"/>
              </a:spcBef>
              <a:spcAft>
                <a:spcPts val="0"/>
              </a:spcAft>
              <a:buClr>
                <a:schemeClr val="dk1"/>
              </a:buClr>
              <a:buSzPts val="2000"/>
              <a:buFont typeface="Oswald"/>
              <a:buAutoNum type="arabicPeriod"/>
            </a:pPr>
            <a:r>
              <a:rPr lang="en" sz="2000">
                <a:solidFill>
                  <a:schemeClr val="dk1"/>
                </a:solidFill>
                <a:latin typeface="Oswald"/>
                <a:ea typeface="Oswald"/>
                <a:cs typeface="Oswald"/>
                <a:sym typeface="Oswald"/>
              </a:rPr>
              <a:t>Be mindful when prompting</a:t>
            </a:r>
            <a:endParaRPr sz="2000">
              <a:solidFill>
                <a:schemeClr val="dk1"/>
              </a:solidFill>
              <a:latin typeface="Oswald"/>
              <a:ea typeface="Oswald"/>
              <a:cs typeface="Oswald"/>
              <a:sym typeface="Oswald"/>
            </a:endParaRPr>
          </a:p>
          <a:p>
            <a:pPr indent="-355600" lvl="2" marL="1371600" rtl="0" algn="l">
              <a:spcBef>
                <a:spcPts val="0"/>
              </a:spcBef>
              <a:spcAft>
                <a:spcPts val="0"/>
              </a:spcAft>
              <a:buClr>
                <a:schemeClr val="dk1"/>
              </a:buClr>
              <a:buSzPts val="2000"/>
              <a:buFont typeface="Oswald"/>
              <a:buAutoNum type="romanLcPeriod"/>
            </a:pPr>
            <a:r>
              <a:rPr lang="en" sz="2000">
                <a:solidFill>
                  <a:schemeClr val="dk1"/>
                </a:solidFill>
                <a:latin typeface="Oswald"/>
                <a:ea typeface="Oswald"/>
                <a:cs typeface="Oswald"/>
                <a:sym typeface="Oswald"/>
              </a:rPr>
              <a:t>Referencing other works</a:t>
            </a:r>
            <a:endParaRPr sz="2000">
              <a:solidFill>
                <a:schemeClr val="dk1"/>
              </a:solidFill>
              <a:latin typeface="Oswald"/>
              <a:ea typeface="Oswald"/>
              <a:cs typeface="Oswald"/>
              <a:sym typeface="Oswald"/>
            </a:endParaRPr>
          </a:p>
          <a:p>
            <a:pPr indent="-355600" lvl="2" marL="1371600" rtl="0" algn="l">
              <a:spcBef>
                <a:spcPts val="0"/>
              </a:spcBef>
              <a:spcAft>
                <a:spcPts val="0"/>
              </a:spcAft>
              <a:buClr>
                <a:schemeClr val="dk1"/>
              </a:buClr>
              <a:buSzPts val="2000"/>
              <a:buFont typeface="Oswald"/>
              <a:buAutoNum type="romanLcPeriod"/>
            </a:pPr>
            <a:r>
              <a:rPr lang="en" sz="2000">
                <a:solidFill>
                  <a:schemeClr val="dk1"/>
                </a:solidFill>
                <a:latin typeface="Oswald"/>
                <a:ea typeface="Oswald"/>
                <a:cs typeface="Oswald"/>
                <a:sym typeface="Oswald"/>
              </a:rPr>
              <a:t>Avoid very generalized suggestions</a:t>
            </a:r>
            <a:endParaRPr sz="2000">
              <a:solidFill>
                <a:schemeClr val="dk1"/>
              </a:solidFill>
              <a:latin typeface="Oswald"/>
              <a:ea typeface="Oswald"/>
              <a:cs typeface="Oswald"/>
              <a:sym typeface="Oswald"/>
            </a:endParaRPr>
          </a:p>
          <a:p>
            <a:pPr indent="-355600" lvl="2" marL="1371600" rtl="0" algn="l">
              <a:spcBef>
                <a:spcPts val="0"/>
              </a:spcBef>
              <a:spcAft>
                <a:spcPts val="0"/>
              </a:spcAft>
              <a:buClr>
                <a:schemeClr val="dk1"/>
              </a:buClr>
              <a:buSzPts val="2000"/>
              <a:buFont typeface="Oswald"/>
              <a:buAutoNum type="romanLcPeriod"/>
            </a:pPr>
            <a:r>
              <a:rPr lang="en" sz="2000">
                <a:solidFill>
                  <a:schemeClr val="dk1"/>
                </a:solidFill>
                <a:latin typeface="Oswald"/>
                <a:ea typeface="Oswald"/>
                <a:cs typeface="Oswald"/>
                <a:sym typeface="Oswald"/>
              </a:rPr>
              <a:t>AI biases awareness</a:t>
            </a:r>
            <a:endParaRPr sz="2000">
              <a:solidFill>
                <a:schemeClr val="dk1"/>
              </a:solidFill>
              <a:latin typeface="Oswald"/>
              <a:ea typeface="Oswald"/>
              <a:cs typeface="Oswald"/>
              <a:sym typeface="Oswald"/>
            </a:endParaRPr>
          </a:p>
        </p:txBody>
      </p:sp>
      <p:sp>
        <p:nvSpPr>
          <p:cNvPr id="706" name="Google Shape;706;p53"/>
          <p:cNvSpPr txBox="1"/>
          <p:nvPr/>
        </p:nvSpPr>
        <p:spPr>
          <a:xfrm>
            <a:off x="-40350" y="4480125"/>
            <a:ext cx="92247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t>By T.J. Thomson</a:t>
            </a:r>
            <a:br>
              <a:rPr lang="en" sz="1000"/>
            </a:br>
            <a:r>
              <a:rPr lang="en" sz="1000"/>
              <a:t>and Ryan J. Thomas</a:t>
            </a:r>
            <a:endParaRPr sz="1000"/>
          </a:p>
          <a:p>
            <a:pPr indent="0" lvl="0" marL="0" rtl="0" algn="r">
              <a:spcBef>
                <a:spcPts val="0"/>
              </a:spcBef>
              <a:spcAft>
                <a:spcPts val="0"/>
              </a:spcAft>
              <a:buNone/>
            </a:pPr>
            <a:r>
              <a:rPr lang="en" sz="1000" u="sng">
                <a:solidFill>
                  <a:schemeClr val="hlink"/>
                </a:solidFill>
                <a:hlinkClick r:id="rId6"/>
              </a:rPr>
              <a:t>https://theconversation.com/ageism-sexism-classism-and-more-7-examples-of-bias-in-ai-generated-images-208748</a:t>
            </a:r>
            <a:r>
              <a:rPr lang="en" sz="1000"/>
              <a:t> </a:t>
            </a:r>
            <a:endParaRPr sz="1000"/>
          </a:p>
        </p:txBody>
      </p:sp>
      <p:pic>
        <p:nvPicPr>
          <p:cNvPr id="707" name="Google Shape;707;p53"/>
          <p:cNvPicPr preferRelativeResize="0"/>
          <p:nvPr/>
        </p:nvPicPr>
        <p:blipFill rotWithShape="1">
          <a:blip r:embed="rId7">
            <a:alphaModFix/>
          </a:blip>
          <a:srcRect b="5403" l="0" r="0" t="5135"/>
          <a:stretch/>
        </p:blipFill>
        <p:spPr>
          <a:xfrm>
            <a:off x="3743739" y="263122"/>
            <a:ext cx="4251378" cy="2142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p54"/>
          <p:cNvPicPr preferRelativeResize="0"/>
          <p:nvPr/>
        </p:nvPicPr>
        <p:blipFill>
          <a:blip r:embed="rId3">
            <a:alphaModFix/>
          </a:blip>
          <a:stretch>
            <a:fillRect/>
          </a:stretch>
        </p:blipFill>
        <p:spPr>
          <a:xfrm>
            <a:off x="819412" y="1795087"/>
            <a:ext cx="1810275" cy="1810275"/>
          </a:xfrm>
          <a:prstGeom prst="rect">
            <a:avLst/>
          </a:prstGeom>
          <a:noFill/>
          <a:ln>
            <a:noFill/>
          </a:ln>
        </p:spPr>
      </p:pic>
      <p:sp>
        <p:nvSpPr>
          <p:cNvPr id="713" name="Google Shape;713;p54"/>
          <p:cNvSpPr txBox="1"/>
          <p:nvPr>
            <p:ph idx="4294967295" type="subTitle"/>
          </p:nvPr>
        </p:nvSpPr>
        <p:spPr>
          <a:xfrm>
            <a:off x="187050" y="748375"/>
            <a:ext cx="3075000" cy="556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500">
                <a:solidFill>
                  <a:schemeClr val="dk1"/>
                </a:solidFill>
                <a:latin typeface="Oswald"/>
                <a:ea typeface="Oswald"/>
                <a:cs typeface="Oswald"/>
                <a:sym typeface="Oswald"/>
              </a:rPr>
              <a:t>What to do if you use it:</a:t>
            </a:r>
            <a:endParaRPr sz="2500">
              <a:solidFill>
                <a:schemeClr val="dk1"/>
              </a:solidFill>
              <a:latin typeface="Oswald"/>
              <a:ea typeface="Oswald"/>
              <a:cs typeface="Oswald"/>
              <a:sym typeface="Oswald"/>
            </a:endParaRPr>
          </a:p>
        </p:txBody>
      </p:sp>
      <p:sp>
        <p:nvSpPr>
          <p:cNvPr id="714" name="Google Shape;714;p54"/>
          <p:cNvSpPr txBox="1"/>
          <p:nvPr/>
        </p:nvSpPr>
        <p:spPr>
          <a:xfrm>
            <a:off x="187050" y="1161275"/>
            <a:ext cx="3075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u="sng">
                <a:solidFill>
                  <a:schemeClr val="hlink"/>
                </a:solidFill>
                <a:hlinkClick r:id="rId4"/>
              </a:rPr>
              <a:t>AI images copyrights</a:t>
            </a:r>
            <a:r>
              <a:rPr lang="en" sz="1050">
                <a:solidFill>
                  <a:srgbClr val="3B3B3B"/>
                </a:solidFill>
              </a:rPr>
              <a:t> by </a:t>
            </a:r>
            <a:r>
              <a:rPr lang="en" sz="1050" u="sng">
                <a:solidFill>
                  <a:schemeClr val="hlink"/>
                </a:solidFill>
                <a:hlinkClick r:id="rId5"/>
              </a:rPr>
              <a:t>Anas Hassan</a:t>
            </a:r>
            <a:r>
              <a:rPr lang="en" sz="1050">
                <a:solidFill>
                  <a:srgbClr val="3B3B3B"/>
                </a:solidFill>
              </a:rPr>
              <a:t>, feb 2023</a:t>
            </a:r>
            <a:endParaRPr/>
          </a:p>
        </p:txBody>
      </p:sp>
      <p:sp>
        <p:nvSpPr>
          <p:cNvPr id="715" name="Google Shape;715;p54"/>
          <p:cNvSpPr txBox="1"/>
          <p:nvPr>
            <p:ph idx="4294967295" type="subTitle"/>
          </p:nvPr>
        </p:nvSpPr>
        <p:spPr>
          <a:xfrm>
            <a:off x="3647200" y="492050"/>
            <a:ext cx="4728000" cy="4346700"/>
          </a:xfrm>
          <a:prstGeom prst="rect">
            <a:avLst/>
          </a:prstGeom>
          <a:noFill/>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Oswald"/>
              <a:buAutoNum type="arabicPeriod" startAt="4"/>
            </a:pPr>
            <a:r>
              <a:rPr lang="en" sz="2000">
                <a:solidFill>
                  <a:schemeClr val="dk1"/>
                </a:solidFill>
                <a:latin typeface="Oswald"/>
                <a:ea typeface="Oswald"/>
                <a:cs typeface="Oswald"/>
                <a:sym typeface="Oswald"/>
              </a:rPr>
              <a:t>Use reverse image search</a:t>
            </a:r>
            <a:endParaRPr sz="2000">
              <a:solidFill>
                <a:schemeClr val="dk1"/>
              </a:solidFill>
              <a:latin typeface="Oswald"/>
              <a:ea typeface="Oswald"/>
              <a:cs typeface="Oswald"/>
              <a:sym typeface="Oswald"/>
            </a:endParaRPr>
          </a:p>
          <a:p>
            <a:pPr indent="-355600" lvl="1" marL="914400" rtl="0" algn="l">
              <a:spcBef>
                <a:spcPts val="0"/>
              </a:spcBef>
              <a:spcAft>
                <a:spcPts val="0"/>
              </a:spcAft>
              <a:buClr>
                <a:schemeClr val="dk1"/>
              </a:buClr>
              <a:buSzPts val="2000"/>
              <a:buFont typeface="Oswald"/>
              <a:buAutoNum type="alphaLcPeriod"/>
            </a:pPr>
            <a:r>
              <a:rPr lang="en" sz="2000">
                <a:solidFill>
                  <a:schemeClr val="dk1"/>
                </a:solidFill>
                <a:latin typeface="Oswald"/>
                <a:ea typeface="Oswald"/>
                <a:cs typeface="Oswald"/>
                <a:sym typeface="Oswald"/>
              </a:rPr>
              <a:t>Check for existent work</a:t>
            </a:r>
            <a:br>
              <a:rPr lang="en" sz="2000">
                <a:solidFill>
                  <a:schemeClr val="dk1"/>
                </a:solidFill>
                <a:latin typeface="Oswald"/>
                <a:ea typeface="Oswald"/>
                <a:cs typeface="Oswald"/>
                <a:sym typeface="Oswald"/>
              </a:rPr>
            </a:br>
            <a:endParaRPr sz="2000">
              <a:solidFill>
                <a:schemeClr val="lt1"/>
              </a:solidFill>
              <a:latin typeface="Oswald"/>
              <a:ea typeface="Oswald"/>
              <a:cs typeface="Oswald"/>
              <a:sym typeface="Oswald"/>
            </a:endParaRPr>
          </a:p>
          <a:p>
            <a:pPr indent="-355600" lvl="0" marL="457200" rtl="0" algn="l">
              <a:spcBef>
                <a:spcPts val="0"/>
              </a:spcBef>
              <a:spcAft>
                <a:spcPts val="0"/>
              </a:spcAft>
              <a:buClr>
                <a:schemeClr val="lt1"/>
              </a:buClr>
              <a:buSzPts val="2000"/>
              <a:buFont typeface="Oswald"/>
              <a:buAutoNum type="arabicPeriod" startAt="4"/>
            </a:pPr>
            <a:r>
              <a:rPr lang="en" sz="2000">
                <a:solidFill>
                  <a:schemeClr val="lt1"/>
                </a:solidFill>
                <a:latin typeface="Oswald"/>
                <a:ea typeface="Oswald"/>
                <a:cs typeface="Oswald"/>
                <a:sym typeface="Oswald"/>
              </a:rPr>
              <a:t>Inform the use of AI</a:t>
            </a:r>
            <a:endParaRPr sz="2000">
              <a:solidFill>
                <a:schemeClr val="lt1"/>
              </a:solidFill>
              <a:latin typeface="Oswald"/>
              <a:ea typeface="Oswald"/>
              <a:cs typeface="Oswald"/>
              <a:sym typeface="Oswald"/>
            </a:endParaRPr>
          </a:p>
          <a:p>
            <a:pPr indent="-355600" lvl="1" marL="914400" rtl="0" algn="l">
              <a:spcBef>
                <a:spcPts val="0"/>
              </a:spcBef>
              <a:spcAft>
                <a:spcPts val="0"/>
              </a:spcAft>
              <a:buClr>
                <a:schemeClr val="lt1"/>
              </a:buClr>
              <a:buSzPts val="2000"/>
              <a:buFont typeface="Oswald"/>
              <a:buAutoNum type="alphaLcPeriod"/>
            </a:pPr>
            <a:r>
              <a:rPr lang="en" sz="2000">
                <a:solidFill>
                  <a:schemeClr val="lt1"/>
                </a:solidFill>
                <a:latin typeface="Oswald"/>
                <a:ea typeface="Oswald"/>
                <a:cs typeface="Oswald"/>
                <a:sym typeface="Oswald"/>
              </a:rPr>
              <a:t>Model and version (when possible)</a:t>
            </a:r>
            <a:br>
              <a:rPr lang="en" sz="2000">
                <a:solidFill>
                  <a:schemeClr val="lt1"/>
                </a:solidFill>
                <a:latin typeface="Oswald"/>
                <a:ea typeface="Oswald"/>
                <a:cs typeface="Oswald"/>
                <a:sym typeface="Oswald"/>
              </a:rPr>
            </a:br>
            <a:endParaRPr sz="2000">
              <a:solidFill>
                <a:schemeClr val="lt1"/>
              </a:solidFill>
              <a:latin typeface="Oswald"/>
              <a:ea typeface="Oswald"/>
              <a:cs typeface="Oswald"/>
              <a:sym typeface="Oswald"/>
            </a:endParaRPr>
          </a:p>
          <a:p>
            <a:pPr indent="-355600" lvl="0" marL="457200" rtl="0" algn="l">
              <a:spcBef>
                <a:spcPts val="0"/>
              </a:spcBef>
              <a:spcAft>
                <a:spcPts val="0"/>
              </a:spcAft>
              <a:buClr>
                <a:schemeClr val="lt1"/>
              </a:buClr>
              <a:buSzPts val="2000"/>
              <a:buFont typeface="Oswald"/>
              <a:buAutoNum type="arabicPeriod" startAt="4"/>
            </a:pPr>
            <a:r>
              <a:rPr lang="en" sz="2000">
                <a:solidFill>
                  <a:schemeClr val="lt1"/>
                </a:solidFill>
                <a:latin typeface="Oswald"/>
                <a:ea typeface="Oswald"/>
                <a:cs typeface="Oswald"/>
                <a:sym typeface="Oswald"/>
              </a:rPr>
              <a:t>Check AI policies</a:t>
            </a:r>
            <a:endParaRPr sz="2000">
              <a:solidFill>
                <a:schemeClr val="lt1"/>
              </a:solidFill>
              <a:latin typeface="Oswald"/>
              <a:ea typeface="Oswald"/>
              <a:cs typeface="Oswald"/>
              <a:sym typeface="Oswald"/>
            </a:endParaRPr>
          </a:p>
          <a:p>
            <a:pPr indent="-355600" lvl="1" marL="914400" rtl="0" algn="l">
              <a:spcBef>
                <a:spcPts val="0"/>
              </a:spcBef>
              <a:spcAft>
                <a:spcPts val="0"/>
              </a:spcAft>
              <a:buClr>
                <a:schemeClr val="lt1"/>
              </a:buClr>
              <a:buSzPts val="2000"/>
              <a:buFont typeface="Oswald"/>
              <a:buAutoNum type="alphaLcPeriod"/>
            </a:pPr>
            <a:r>
              <a:rPr lang="en" sz="2000">
                <a:solidFill>
                  <a:schemeClr val="lt1"/>
                </a:solidFill>
                <a:latin typeface="Oswald"/>
                <a:ea typeface="Oswald"/>
                <a:cs typeface="Oswald"/>
                <a:sym typeface="Oswald"/>
              </a:rPr>
              <a:t>Commercial use</a:t>
            </a:r>
            <a:br>
              <a:rPr lang="en" sz="2000">
                <a:solidFill>
                  <a:schemeClr val="lt1"/>
                </a:solidFill>
                <a:latin typeface="Oswald"/>
                <a:ea typeface="Oswald"/>
                <a:cs typeface="Oswald"/>
                <a:sym typeface="Oswald"/>
              </a:rPr>
            </a:br>
            <a:endParaRPr sz="2000">
              <a:solidFill>
                <a:schemeClr val="lt1"/>
              </a:solidFill>
              <a:latin typeface="Oswald"/>
              <a:ea typeface="Oswald"/>
              <a:cs typeface="Oswald"/>
              <a:sym typeface="Oswald"/>
            </a:endParaRPr>
          </a:p>
          <a:p>
            <a:pPr indent="-355600" lvl="0" marL="457200" rtl="0" algn="l">
              <a:spcBef>
                <a:spcPts val="0"/>
              </a:spcBef>
              <a:spcAft>
                <a:spcPts val="0"/>
              </a:spcAft>
              <a:buClr>
                <a:schemeClr val="lt1"/>
              </a:buClr>
              <a:buSzPts val="2000"/>
              <a:buFont typeface="Oswald"/>
              <a:buAutoNum type="arabicPeriod" startAt="4"/>
            </a:pPr>
            <a:r>
              <a:rPr lang="en" sz="2000">
                <a:solidFill>
                  <a:schemeClr val="lt1"/>
                </a:solidFill>
                <a:latin typeface="Oswald"/>
                <a:ea typeface="Oswald"/>
                <a:cs typeface="Oswald"/>
                <a:sym typeface="Oswald"/>
              </a:rPr>
              <a:t>Save the prompt as part of image data </a:t>
            </a:r>
            <a:endParaRPr sz="2000">
              <a:solidFill>
                <a:schemeClr val="lt1"/>
              </a:solidFill>
              <a:latin typeface="Oswald"/>
              <a:ea typeface="Oswald"/>
              <a:cs typeface="Oswald"/>
              <a:sym typeface="Oswald"/>
            </a:endParaRPr>
          </a:p>
        </p:txBody>
      </p:sp>
      <p:pic>
        <p:nvPicPr>
          <p:cNvPr id="716" name="Google Shape;716;p54"/>
          <p:cNvPicPr preferRelativeResize="0"/>
          <p:nvPr/>
        </p:nvPicPr>
        <p:blipFill rotWithShape="1">
          <a:blip r:embed="rId6">
            <a:alphaModFix/>
          </a:blip>
          <a:srcRect b="2421" l="0" r="0" t="5505"/>
          <a:stretch/>
        </p:blipFill>
        <p:spPr>
          <a:xfrm>
            <a:off x="4104400" y="1728300"/>
            <a:ext cx="4728000" cy="30342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55"/>
          <p:cNvPicPr preferRelativeResize="0"/>
          <p:nvPr/>
        </p:nvPicPr>
        <p:blipFill>
          <a:blip r:embed="rId3">
            <a:alphaModFix/>
          </a:blip>
          <a:stretch>
            <a:fillRect/>
          </a:stretch>
        </p:blipFill>
        <p:spPr>
          <a:xfrm>
            <a:off x="819412" y="1795087"/>
            <a:ext cx="1810275" cy="1810275"/>
          </a:xfrm>
          <a:prstGeom prst="rect">
            <a:avLst/>
          </a:prstGeom>
          <a:noFill/>
          <a:ln>
            <a:noFill/>
          </a:ln>
        </p:spPr>
      </p:pic>
      <p:sp>
        <p:nvSpPr>
          <p:cNvPr id="722" name="Google Shape;722;p55"/>
          <p:cNvSpPr txBox="1"/>
          <p:nvPr>
            <p:ph idx="4294967295" type="subTitle"/>
          </p:nvPr>
        </p:nvSpPr>
        <p:spPr>
          <a:xfrm>
            <a:off x="187050" y="748375"/>
            <a:ext cx="3075000" cy="556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500">
                <a:solidFill>
                  <a:schemeClr val="dk1"/>
                </a:solidFill>
                <a:latin typeface="Oswald"/>
                <a:ea typeface="Oswald"/>
                <a:cs typeface="Oswald"/>
                <a:sym typeface="Oswald"/>
              </a:rPr>
              <a:t>What to do if you use it:</a:t>
            </a:r>
            <a:endParaRPr sz="2500">
              <a:solidFill>
                <a:schemeClr val="dk1"/>
              </a:solidFill>
              <a:latin typeface="Oswald"/>
              <a:ea typeface="Oswald"/>
              <a:cs typeface="Oswald"/>
              <a:sym typeface="Oswald"/>
            </a:endParaRPr>
          </a:p>
        </p:txBody>
      </p:sp>
      <p:sp>
        <p:nvSpPr>
          <p:cNvPr id="723" name="Google Shape;723;p55"/>
          <p:cNvSpPr txBox="1"/>
          <p:nvPr/>
        </p:nvSpPr>
        <p:spPr>
          <a:xfrm>
            <a:off x="187050" y="1161275"/>
            <a:ext cx="3075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u="sng">
                <a:solidFill>
                  <a:schemeClr val="hlink"/>
                </a:solidFill>
                <a:hlinkClick r:id="rId4"/>
              </a:rPr>
              <a:t>AI images copyrights</a:t>
            </a:r>
            <a:r>
              <a:rPr lang="en" sz="1050">
                <a:solidFill>
                  <a:srgbClr val="3B3B3B"/>
                </a:solidFill>
              </a:rPr>
              <a:t> by </a:t>
            </a:r>
            <a:r>
              <a:rPr lang="en" sz="1050" u="sng">
                <a:solidFill>
                  <a:schemeClr val="hlink"/>
                </a:solidFill>
                <a:hlinkClick r:id="rId5"/>
              </a:rPr>
              <a:t>Anas Hassan</a:t>
            </a:r>
            <a:r>
              <a:rPr lang="en" sz="1050">
                <a:solidFill>
                  <a:srgbClr val="3B3B3B"/>
                </a:solidFill>
              </a:rPr>
              <a:t>, feb 2023</a:t>
            </a:r>
            <a:endParaRPr/>
          </a:p>
        </p:txBody>
      </p:sp>
      <p:sp>
        <p:nvSpPr>
          <p:cNvPr id="724" name="Google Shape;724;p55"/>
          <p:cNvSpPr txBox="1"/>
          <p:nvPr>
            <p:ph idx="4294967295" type="subTitle"/>
          </p:nvPr>
        </p:nvSpPr>
        <p:spPr>
          <a:xfrm>
            <a:off x="3647200" y="492050"/>
            <a:ext cx="4728000" cy="4346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Oswald"/>
              <a:buAutoNum type="arabicPeriod" startAt="4"/>
            </a:pPr>
            <a:r>
              <a:rPr lang="en" sz="2000">
                <a:solidFill>
                  <a:schemeClr val="dk1"/>
                </a:solidFill>
                <a:latin typeface="Oswald"/>
                <a:ea typeface="Oswald"/>
                <a:cs typeface="Oswald"/>
                <a:sym typeface="Oswald"/>
              </a:rPr>
              <a:t>Use reverse image search</a:t>
            </a:r>
            <a:endParaRPr sz="2000">
              <a:solidFill>
                <a:schemeClr val="dk1"/>
              </a:solidFill>
              <a:latin typeface="Oswald"/>
              <a:ea typeface="Oswald"/>
              <a:cs typeface="Oswald"/>
              <a:sym typeface="Oswald"/>
            </a:endParaRPr>
          </a:p>
          <a:p>
            <a:pPr indent="-355600" lvl="1" marL="914400" rtl="0" algn="l">
              <a:spcBef>
                <a:spcPts val="0"/>
              </a:spcBef>
              <a:spcAft>
                <a:spcPts val="0"/>
              </a:spcAft>
              <a:buClr>
                <a:schemeClr val="dk1"/>
              </a:buClr>
              <a:buSzPts val="2000"/>
              <a:buFont typeface="Oswald"/>
              <a:buAutoNum type="alphaLcPeriod"/>
            </a:pPr>
            <a:r>
              <a:rPr lang="en" sz="2000">
                <a:solidFill>
                  <a:schemeClr val="dk1"/>
                </a:solidFill>
                <a:latin typeface="Oswald"/>
                <a:ea typeface="Oswald"/>
                <a:cs typeface="Oswald"/>
                <a:sym typeface="Oswald"/>
              </a:rPr>
              <a:t>Check for existent work</a:t>
            </a:r>
            <a:br>
              <a:rPr lang="en" sz="1500">
                <a:solidFill>
                  <a:schemeClr val="dk1"/>
                </a:solidFill>
                <a:latin typeface="Oswald"/>
                <a:ea typeface="Oswald"/>
                <a:cs typeface="Oswald"/>
                <a:sym typeface="Oswald"/>
              </a:rPr>
            </a:br>
            <a:endParaRPr sz="1500">
              <a:solidFill>
                <a:schemeClr val="dk1"/>
              </a:solidFill>
              <a:latin typeface="Oswald"/>
              <a:ea typeface="Oswald"/>
              <a:cs typeface="Oswald"/>
              <a:sym typeface="Oswald"/>
            </a:endParaRPr>
          </a:p>
          <a:p>
            <a:pPr indent="-355600" lvl="0" marL="457200" rtl="0" algn="l">
              <a:spcBef>
                <a:spcPts val="0"/>
              </a:spcBef>
              <a:spcAft>
                <a:spcPts val="0"/>
              </a:spcAft>
              <a:buClr>
                <a:schemeClr val="dk1"/>
              </a:buClr>
              <a:buSzPts val="2000"/>
              <a:buFont typeface="Oswald"/>
              <a:buAutoNum type="arabicPeriod" startAt="4"/>
            </a:pPr>
            <a:r>
              <a:rPr lang="en" sz="2000">
                <a:solidFill>
                  <a:schemeClr val="dk1"/>
                </a:solidFill>
                <a:latin typeface="Oswald"/>
                <a:ea typeface="Oswald"/>
                <a:cs typeface="Oswald"/>
                <a:sym typeface="Oswald"/>
              </a:rPr>
              <a:t>Inform the use of AI</a:t>
            </a:r>
            <a:endParaRPr sz="2000">
              <a:solidFill>
                <a:schemeClr val="dk1"/>
              </a:solidFill>
              <a:latin typeface="Oswald"/>
              <a:ea typeface="Oswald"/>
              <a:cs typeface="Oswald"/>
              <a:sym typeface="Oswald"/>
            </a:endParaRPr>
          </a:p>
          <a:p>
            <a:pPr indent="-355600" lvl="1" marL="914400" rtl="0" algn="l">
              <a:spcBef>
                <a:spcPts val="0"/>
              </a:spcBef>
              <a:spcAft>
                <a:spcPts val="0"/>
              </a:spcAft>
              <a:buClr>
                <a:schemeClr val="dk1"/>
              </a:buClr>
              <a:buSzPts val="2000"/>
              <a:buFont typeface="Oswald"/>
              <a:buAutoNum type="alphaLcPeriod"/>
            </a:pPr>
            <a:r>
              <a:rPr lang="en" sz="2000">
                <a:solidFill>
                  <a:schemeClr val="dk1"/>
                </a:solidFill>
                <a:latin typeface="Oswald"/>
                <a:ea typeface="Oswald"/>
                <a:cs typeface="Oswald"/>
                <a:sym typeface="Oswald"/>
              </a:rPr>
              <a:t>Model and version (when possible)</a:t>
            </a:r>
            <a:br>
              <a:rPr lang="en" sz="1500">
                <a:solidFill>
                  <a:schemeClr val="dk1"/>
                </a:solidFill>
                <a:latin typeface="Oswald"/>
                <a:ea typeface="Oswald"/>
                <a:cs typeface="Oswald"/>
                <a:sym typeface="Oswald"/>
              </a:rPr>
            </a:br>
            <a:endParaRPr sz="1500">
              <a:solidFill>
                <a:schemeClr val="lt1"/>
              </a:solidFill>
              <a:latin typeface="Oswald"/>
              <a:ea typeface="Oswald"/>
              <a:cs typeface="Oswald"/>
              <a:sym typeface="Oswald"/>
            </a:endParaRPr>
          </a:p>
          <a:p>
            <a:pPr indent="-355600" lvl="0" marL="457200" rtl="0" algn="l">
              <a:spcBef>
                <a:spcPts val="0"/>
              </a:spcBef>
              <a:spcAft>
                <a:spcPts val="0"/>
              </a:spcAft>
              <a:buClr>
                <a:schemeClr val="lt1"/>
              </a:buClr>
              <a:buSzPts val="2000"/>
              <a:buFont typeface="Oswald"/>
              <a:buAutoNum type="arabicPeriod" startAt="4"/>
            </a:pPr>
            <a:r>
              <a:rPr lang="en" sz="2000">
                <a:solidFill>
                  <a:schemeClr val="lt1"/>
                </a:solidFill>
                <a:latin typeface="Oswald"/>
                <a:ea typeface="Oswald"/>
                <a:cs typeface="Oswald"/>
                <a:sym typeface="Oswald"/>
              </a:rPr>
              <a:t>Check AI policies</a:t>
            </a:r>
            <a:endParaRPr sz="2000">
              <a:solidFill>
                <a:schemeClr val="lt1"/>
              </a:solidFill>
              <a:latin typeface="Oswald"/>
              <a:ea typeface="Oswald"/>
              <a:cs typeface="Oswald"/>
              <a:sym typeface="Oswald"/>
            </a:endParaRPr>
          </a:p>
          <a:p>
            <a:pPr indent="-355600" lvl="1" marL="914400" rtl="0" algn="l">
              <a:spcBef>
                <a:spcPts val="0"/>
              </a:spcBef>
              <a:spcAft>
                <a:spcPts val="0"/>
              </a:spcAft>
              <a:buClr>
                <a:schemeClr val="lt1"/>
              </a:buClr>
              <a:buSzPts val="2000"/>
              <a:buFont typeface="Oswald"/>
              <a:buAutoNum type="alphaLcPeriod"/>
            </a:pPr>
            <a:r>
              <a:rPr lang="en" sz="2000">
                <a:solidFill>
                  <a:schemeClr val="lt1"/>
                </a:solidFill>
                <a:latin typeface="Oswald"/>
                <a:ea typeface="Oswald"/>
                <a:cs typeface="Oswald"/>
                <a:sym typeface="Oswald"/>
              </a:rPr>
              <a:t>Commercial use</a:t>
            </a:r>
            <a:br>
              <a:rPr lang="en" sz="1500">
                <a:solidFill>
                  <a:schemeClr val="lt1"/>
                </a:solidFill>
                <a:latin typeface="Oswald"/>
                <a:ea typeface="Oswald"/>
                <a:cs typeface="Oswald"/>
                <a:sym typeface="Oswald"/>
              </a:rPr>
            </a:br>
            <a:endParaRPr sz="1500">
              <a:solidFill>
                <a:schemeClr val="lt1"/>
              </a:solidFill>
              <a:latin typeface="Oswald"/>
              <a:ea typeface="Oswald"/>
              <a:cs typeface="Oswald"/>
              <a:sym typeface="Oswald"/>
            </a:endParaRPr>
          </a:p>
          <a:p>
            <a:pPr indent="-355600" lvl="0" marL="457200" rtl="0" algn="l">
              <a:spcBef>
                <a:spcPts val="0"/>
              </a:spcBef>
              <a:spcAft>
                <a:spcPts val="0"/>
              </a:spcAft>
              <a:buClr>
                <a:schemeClr val="lt1"/>
              </a:buClr>
              <a:buSzPts val="2000"/>
              <a:buFont typeface="Oswald"/>
              <a:buAutoNum type="arabicPeriod" startAt="4"/>
            </a:pPr>
            <a:r>
              <a:rPr lang="en" sz="2000">
                <a:solidFill>
                  <a:schemeClr val="lt1"/>
                </a:solidFill>
                <a:latin typeface="Oswald"/>
                <a:ea typeface="Oswald"/>
                <a:cs typeface="Oswald"/>
                <a:sym typeface="Oswald"/>
              </a:rPr>
              <a:t>Save the prompt as part of image data </a:t>
            </a:r>
            <a:endParaRPr sz="2000">
              <a:solidFill>
                <a:schemeClr val="lt1"/>
              </a:solidFill>
              <a:latin typeface="Oswald"/>
              <a:ea typeface="Oswald"/>
              <a:cs typeface="Oswald"/>
              <a:sym typeface="Oswald"/>
            </a:endParaRPr>
          </a:p>
        </p:txBody>
      </p:sp>
      <p:grpSp>
        <p:nvGrpSpPr>
          <p:cNvPr id="725" name="Google Shape;725;p55"/>
          <p:cNvGrpSpPr/>
          <p:nvPr/>
        </p:nvGrpSpPr>
        <p:grpSpPr>
          <a:xfrm>
            <a:off x="4571994" y="2331776"/>
            <a:ext cx="2790712" cy="2752923"/>
            <a:chOff x="4572000" y="2292750"/>
            <a:chExt cx="3012101" cy="2916850"/>
          </a:xfrm>
        </p:grpSpPr>
        <p:pic>
          <p:nvPicPr>
            <p:cNvPr id="726" name="Google Shape;726;p55"/>
            <p:cNvPicPr preferRelativeResize="0"/>
            <p:nvPr/>
          </p:nvPicPr>
          <p:blipFill rotWithShape="1">
            <a:blip r:embed="rId6">
              <a:alphaModFix/>
            </a:blip>
            <a:srcRect b="22066" l="63598" r="8565" t="6611"/>
            <a:stretch/>
          </p:blipFill>
          <p:spPr>
            <a:xfrm>
              <a:off x="4572000" y="2292750"/>
              <a:ext cx="2570700" cy="2606400"/>
            </a:xfrm>
            <a:prstGeom prst="ellipse">
              <a:avLst/>
            </a:prstGeom>
            <a:noFill/>
            <a:ln>
              <a:noFill/>
            </a:ln>
          </p:spPr>
        </p:pic>
        <p:sp>
          <p:nvSpPr>
            <p:cNvPr id="727" name="Google Shape;727;p55"/>
            <p:cNvSpPr txBox="1"/>
            <p:nvPr/>
          </p:nvSpPr>
          <p:spPr>
            <a:xfrm>
              <a:off x="5312175" y="4834600"/>
              <a:ext cx="955800" cy="37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Generated </a:t>
              </a:r>
              <a:endParaRPr sz="1100">
                <a:solidFill>
                  <a:schemeClr val="dk2"/>
                </a:solidFill>
              </a:endParaRPr>
            </a:p>
          </p:txBody>
        </p:sp>
        <p:sp>
          <p:nvSpPr>
            <p:cNvPr id="728" name="Google Shape;728;p55"/>
            <p:cNvSpPr txBox="1"/>
            <p:nvPr/>
          </p:nvSpPr>
          <p:spPr>
            <a:xfrm rot="-3524893">
              <a:off x="6621119" y="3998422"/>
              <a:ext cx="1054164" cy="38016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(microsoft</a:t>
              </a:r>
              <a:endParaRPr sz="1100">
                <a:solidFill>
                  <a:schemeClr val="dk2"/>
                </a:solidFill>
              </a:endParaRPr>
            </a:p>
          </p:txBody>
        </p:sp>
        <p:sp>
          <p:nvSpPr>
            <p:cNvPr id="729" name="Google Shape;729;p55"/>
            <p:cNvSpPr txBox="1"/>
            <p:nvPr/>
          </p:nvSpPr>
          <p:spPr>
            <a:xfrm rot="-1776783">
              <a:off x="6049804" y="4593737"/>
              <a:ext cx="1067309" cy="3767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by copilot-AI</a:t>
              </a:r>
              <a:endParaRPr sz="1100">
                <a:solidFill>
                  <a:schemeClr val="dk2"/>
                </a:solidFill>
              </a:endParaRPr>
            </a:p>
          </p:txBody>
        </p:sp>
        <p:sp>
          <p:nvSpPr>
            <p:cNvPr id="730" name="Google Shape;730;p55"/>
            <p:cNvSpPr txBox="1"/>
            <p:nvPr/>
          </p:nvSpPr>
          <p:spPr>
            <a:xfrm rot="-5146376">
              <a:off x="6792917" y="3367160"/>
              <a:ext cx="952391" cy="38204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june 2024)</a:t>
              </a:r>
              <a:endParaRPr sz="1100">
                <a:solidFill>
                  <a:schemeClr val="dk2"/>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p56"/>
          <p:cNvPicPr preferRelativeResize="0"/>
          <p:nvPr/>
        </p:nvPicPr>
        <p:blipFill>
          <a:blip r:embed="rId3">
            <a:alphaModFix/>
          </a:blip>
          <a:stretch>
            <a:fillRect/>
          </a:stretch>
        </p:blipFill>
        <p:spPr>
          <a:xfrm>
            <a:off x="819412" y="1795087"/>
            <a:ext cx="1810275" cy="1810275"/>
          </a:xfrm>
          <a:prstGeom prst="rect">
            <a:avLst/>
          </a:prstGeom>
          <a:noFill/>
          <a:ln>
            <a:noFill/>
          </a:ln>
        </p:spPr>
      </p:pic>
      <p:sp>
        <p:nvSpPr>
          <p:cNvPr id="736" name="Google Shape;736;p56"/>
          <p:cNvSpPr txBox="1"/>
          <p:nvPr>
            <p:ph idx="4294967295" type="subTitle"/>
          </p:nvPr>
        </p:nvSpPr>
        <p:spPr>
          <a:xfrm>
            <a:off x="187050" y="748375"/>
            <a:ext cx="3075000" cy="556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500">
                <a:solidFill>
                  <a:schemeClr val="dk1"/>
                </a:solidFill>
                <a:latin typeface="Oswald"/>
                <a:ea typeface="Oswald"/>
                <a:cs typeface="Oswald"/>
                <a:sym typeface="Oswald"/>
              </a:rPr>
              <a:t>What to do if you use it:</a:t>
            </a:r>
            <a:endParaRPr sz="2500">
              <a:solidFill>
                <a:schemeClr val="dk1"/>
              </a:solidFill>
              <a:latin typeface="Oswald"/>
              <a:ea typeface="Oswald"/>
              <a:cs typeface="Oswald"/>
              <a:sym typeface="Oswald"/>
            </a:endParaRPr>
          </a:p>
        </p:txBody>
      </p:sp>
      <p:sp>
        <p:nvSpPr>
          <p:cNvPr id="737" name="Google Shape;737;p56"/>
          <p:cNvSpPr txBox="1"/>
          <p:nvPr/>
        </p:nvSpPr>
        <p:spPr>
          <a:xfrm>
            <a:off x="187050" y="1161275"/>
            <a:ext cx="3075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u="sng">
                <a:solidFill>
                  <a:schemeClr val="hlink"/>
                </a:solidFill>
                <a:hlinkClick r:id="rId4"/>
              </a:rPr>
              <a:t>AI images copyrights</a:t>
            </a:r>
            <a:r>
              <a:rPr lang="en" sz="1050">
                <a:solidFill>
                  <a:srgbClr val="3B3B3B"/>
                </a:solidFill>
              </a:rPr>
              <a:t> by </a:t>
            </a:r>
            <a:r>
              <a:rPr lang="en" sz="1050" u="sng">
                <a:solidFill>
                  <a:schemeClr val="hlink"/>
                </a:solidFill>
                <a:hlinkClick r:id="rId5"/>
              </a:rPr>
              <a:t>Anas Hassan</a:t>
            </a:r>
            <a:r>
              <a:rPr lang="en" sz="1050">
                <a:solidFill>
                  <a:srgbClr val="3B3B3B"/>
                </a:solidFill>
              </a:rPr>
              <a:t>, feb 2023</a:t>
            </a:r>
            <a:endParaRPr/>
          </a:p>
        </p:txBody>
      </p:sp>
      <p:sp>
        <p:nvSpPr>
          <p:cNvPr id="738" name="Google Shape;738;p56"/>
          <p:cNvSpPr txBox="1"/>
          <p:nvPr>
            <p:ph idx="4294967295" type="subTitle"/>
          </p:nvPr>
        </p:nvSpPr>
        <p:spPr>
          <a:xfrm>
            <a:off x="3647200" y="492050"/>
            <a:ext cx="4728000" cy="4346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Oswald"/>
              <a:buAutoNum type="arabicPeriod" startAt="4"/>
            </a:pPr>
            <a:r>
              <a:rPr lang="en" sz="2000">
                <a:solidFill>
                  <a:schemeClr val="dk1"/>
                </a:solidFill>
                <a:latin typeface="Oswald"/>
                <a:ea typeface="Oswald"/>
                <a:cs typeface="Oswald"/>
                <a:sym typeface="Oswald"/>
              </a:rPr>
              <a:t>Use reverse image search</a:t>
            </a:r>
            <a:endParaRPr sz="2000">
              <a:solidFill>
                <a:schemeClr val="dk1"/>
              </a:solidFill>
              <a:latin typeface="Oswald"/>
              <a:ea typeface="Oswald"/>
              <a:cs typeface="Oswald"/>
              <a:sym typeface="Oswald"/>
            </a:endParaRPr>
          </a:p>
          <a:p>
            <a:pPr indent="-355600" lvl="1" marL="914400" rtl="0" algn="l">
              <a:spcBef>
                <a:spcPts val="0"/>
              </a:spcBef>
              <a:spcAft>
                <a:spcPts val="0"/>
              </a:spcAft>
              <a:buClr>
                <a:schemeClr val="dk1"/>
              </a:buClr>
              <a:buSzPts val="2000"/>
              <a:buFont typeface="Oswald"/>
              <a:buAutoNum type="alphaLcPeriod"/>
            </a:pPr>
            <a:r>
              <a:rPr lang="en" sz="2000">
                <a:solidFill>
                  <a:schemeClr val="dk1"/>
                </a:solidFill>
                <a:latin typeface="Oswald"/>
                <a:ea typeface="Oswald"/>
                <a:cs typeface="Oswald"/>
                <a:sym typeface="Oswald"/>
              </a:rPr>
              <a:t>Check for existent work</a:t>
            </a:r>
            <a:br>
              <a:rPr lang="en" sz="1500">
                <a:solidFill>
                  <a:schemeClr val="dk1"/>
                </a:solidFill>
                <a:latin typeface="Oswald"/>
                <a:ea typeface="Oswald"/>
                <a:cs typeface="Oswald"/>
                <a:sym typeface="Oswald"/>
              </a:rPr>
            </a:br>
            <a:endParaRPr sz="1500">
              <a:solidFill>
                <a:schemeClr val="dk1"/>
              </a:solidFill>
              <a:latin typeface="Oswald"/>
              <a:ea typeface="Oswald"/>
              <a:cs typeface="Oswald"/>
              <a:sym typeface="Oswald"/>
            </a:endParaRPr>
          </a:p>
          <a:p>
            <a:pPr indent="-355600" lvl="0" marL="457200" rtl="0" algn="l">
              <a:spcBef>
                <a:spcPts val="0"/>
              </a:spcBef>
              <a:spcAft>
                <a:spcPts val="0"/>
              </a:spcAft>
              <a:buClr>
                <a:schemeClr val="dk1"/>
              </a:buClr>
              <a:buSzPts val="2000"/>
              <a:buFont typeface="Oswald"/>
              <a:buAutoNum type="arabicPeriod" startAt="4"/>
            </a:pPr>
            <a:r>
              <a:rPr lang="en" sz="2000">
                <a:solidFill>
                  <a:schemeClr val="dk1"/>
                </a:solidFill>
                <a:latin typeface="Oswald"/>
                <a:ea typeface="Oswald"/>
                <a:cs typeface="Oswald"/>
                <a:sym typeface="Oswald"/>
              </a:rPr>
              <a:t>Inform the use of AI</a:t>
            </a:r>
            <a:endParaRPr sz="2000">
              <a:solidFill>
                <a:schemeClr val="dk1"/>
              </a:solidFill>
              <a:latin typeface="Oswald"/>
              <a:ea typeface="Oswald"/>
              <a:cs typeface="Oswald"/>
              <a:sym typeface="Oswald"/>
            </a:endParaRPr>
          </a:p>
          <a:p>
            <a:pPr indent="-355600" lvl="1" marL="914400" rtl="0" algn="l">
              <a:spcBef>
                <a:spcPts val="0"/>
              </a:spcBef>
              <a:spcAft>
                <a:spcPts val="0"/>
              </a:spcAft>
              <a:buClr>
                <a:schemeClr val="dk1"/>
              </a:buClr>
              <a:buSzPts val="2000"/>
              <a:buFont typeface="Oswald"/>
              <a:buAutoNum type="alphaLcPeriod"/>
            </a:pPr>
            <a:r>
              <a:rPr lang="en" sz="2000">
                <a:solidFill>
                  <a:schemeClr val="dk1"/>
                </a:solidFill>
                <a:latin typeface="Oswald"/>
                <a:ea typeface="Oswald"/>
                <a:cs typeface="Oswald"/>
                <a:sym typeface="Oswald"/>
              </a:rPr>
              <a:t>Model and version (when possible)</a:t>
            </a:r>
            <a:br>
              <a:rPr lang="en" sz="1500">
                <a:solidFill>
                  <a:schemeClr val="dk1"/>
                </a:solidFill>
                <a:latin typeface="Oswald"/>
                <a:ea typeface="Oswald"/>
                <a:cs typeface="Oswald"/>
                <a:sym typeface="Oswald"/>
              </a:rPr>
            </a:br>
            <a:endParaRPr sz="1500">
              <a:solidFill>
                <a:schemeClr val="dk1"/>
              </a:solidFill>
              <a:latin typeface="Oswald"/>
              <a:ea typeface="Oswald"/>
              <a:cs typeface="Oswald"/>
              <a:sym typeface="Oswald"/>
            </a:endParaRPr>
          </a:p>
          <a:p>
            <a:pPr indent="-355600" lvl="0" marL="457200" rtl="0" algn="l">
              <a:spcBef>
                <a:spcPts val="0"/>
              </a:spcBef>
              <a:spcAft>
                <a:spcPts val="0"/>
              </a:spcAft>
              <a:buClr>
                <a:schemeClr val="dk1"/>
              </a:buClr>
              <a:buSzPts val="2000"/>
              <a:buFont typeface="Oswald"/>
              <a:buAutoNum type="arabicPeriod" startAt="4"/>
            </a:pPr>
            <a:r>
              <a:rPr lang="en" sz="2000">
                <a:solidFill>
                  <a:schemeClr val="dk1"/>
                </a:solidFill>
                <a:latin typeface="Oswald"/>
                <a:ea typeface="Oswald"/>
                <a:cs typeface="Oswald"/>
                <a:sym typeface="Oswald"/>
              </a:rPr>
              <a:t>Check AI policies</a:t>
            </a:r>
            <a:endParaRPr sz="2000">
              <a:solidFill>
                <a:schemeClr val="dk1"/>
              </a:solidFill>
              <a:latin typeface="Oswald"/>
              <a:ea typeface="Oswald"/>
              <a:cs typeface="Oswald"/>
              <a:sym typeface="Oswald"/>
            </a:endParaRPr>
          </a:p>
          <a:p>
            <a:pPr indent="-355600" lvl="1" marL="914400" rtl="0" algn="l">
              <a:spcBef>
                <a:spcPts val="0"/>
              </a:spcBef>
              <a:spcAft>
                <a:spcPts val="0"/>
              </a:spcAft>
              <a:buClr>
                <a:schemeClr val="dk1"/>
              </a:buClr>
              <a:buSzPts val="2000"/>
              <a:buFont typeface="Oswald"/>
              <a:buAutoNum type="alphaLcPeriod"/>
            </a:pPr>
            <a:r>
              <a:rPr lang="en" sz="2000">
                <a:solidFill>
                  <a:schemeClr val="dk1"/>
                </a:solidFill>
                <a:latin typeface="Oswald"/>
                <a:ea typeface="Oswald"/>
                <a:cs typeface="Oswald"/>
                <a:sym typeface="Oswald"/>
              </a:rPr>
              <a:t>Information</a:t>
            </a:r>
            <a:r>
              <a:rPr lang="en" sz="2000">
                <a:solidFill>
                  <a:schemeClr val="dk1"/>
                </a:solidFill>
                <a:latin typeface="Oswald"/>
                <a:ea typeface="Oswald"/>
                <a:cs typeface="Oswald"/>
                <a:sym typeface="Oswald"/>
              </a:rPr>
              <a:t> is used for re-training models</a:t>
            </a:r>
            <a:br>
              <a:rPr lang="en" sz="2000">
                <a:solidFill>
                  <a:schemeClr val="dk1"/>
                </a:solidFill>
                <a:latin typeface="Oswald"/>
                <a:ea typeface="Oswald"/>
                <a:cs typeface="Oswald"/>
                <a:sym typeface="Oswald"/>
              </a:rPr>
            </a:br>
            <a:endParaRPr sz="2000">
              <a:solidFill>
                <a:schemeClr val="dk1"/>
              </a:solidFill>
              <a:latin typeface="Oswald"/>
              <a:ea typeface="Oswald"/>
              <a:cs typeface="Oswald"/>
              <a:sym typeface="Oswald"/>
            </a:endParaRPr>
          </a:p>
          <a:p>
            <a:pPr indent="-355600" lvl="0" marL="457200" rtl="0" algn="l">
              <a:spcBef>
                <a:spcPts val="0"/>
              </a:spcBef>
              <a:spcAft>
                <a:spcPts val="0"/>
              </a:spcAft>
              <a:buClr>
                <a:schemeClr val="dk1"/>
              </a:buClr>
              <a:buSzPts val="2000"/>
              <a:buFont typeface="Oswald"/>
              <a:buAutoNum type="arabicPeriod" startAt="4"/>
            </a:pPr>
            <a:r>
              <a:rPr lang="en" sz="2000">
                <a:solidFill>
                  <a:schemeClr val="dk1"/>
                </a:solidFill>
                <a:latin typeface="Oswald"/>
                <a:ea typeface="Oswald"/>
                <a:cs typeface="Oswald"/>
                <a:sym typeface="Oswald"/>
              </a:rPr>
              <a:t>Save the prompt</a:t>
            </a:r>
            <a:endParaRPr sz="1500">
              <a:solidFill>
                <a:schemeClr val="lt1"/>
              </a:solidFill>
              <a:latin typeface="Oswald"/>
              <a:ea typeface="Oswald"/>
              <a:cs typeface="Oswald"/>
              <a:sym typeface="Oswald"/>
            </a:endParaRPr>
          </a:p>
          <a:p>
            <a:pPr indent="-355600" lvl="0" marL="457200" rtl="0" algn="l">
              <a:spcBef>
                <a:spcPts val="0"/>
              </a:spcBef>
              <a:spcAft>
                <a:spcPts val="0"/>
              </a:spcAft>
              <a:buClr>
                <a:schemeClr val="lt1"/>
              </a:buClr>
              <a:buSzPts val="2000"/>
              <a:buFont typeface="Oswald"/>
              <a:buAutoNum type="arabicPeriod" startAt="4"/>
            </a:pPr>
            <a:r>
              <a:rPr lang="en" sz="2000">
                <a:solidFill>
                  <a:schemeClr val="lt1"/>
                </a:solidFill>
                <a:latin typeface="Oswald"/>
                <a:ea typeface="Oswald"/>
                <a:cs typeface="Oswald"/>
                <a:sym typeface="Oswald"/>
              </a:rPr>
              <a:t>Save the prompt as part of image data </a:t>
            </a:r>
            <a:endParaRPr sz="2000">
              <a:solidFill>
                <a:schemeClr val="lt1"/>
              </a:solidFill>
              <a:latin typeface="Oswald"/>
              <a:ea typeface="Oswald"/>
              <a:cs typeface="Oswald"/>
              <a:sym typeface="Oswa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pic>
        <p:nvPicPr>
          <p:cNvPr id="743" name="Google Shape;743;p57"/>
          <p:cNvPicPr preferRelativeResize="0"/>
          <p:nvPr/>
        </p:nvPicPr>
        <p:blipFill>
          <a:blip r:embed="rId3">
            <a:alphaModFix/>
          </a:blip>
          <a:stretch>
            <a:fillRect/>
          </a:stretch>
        </p:blipFill>
        <p:spPr>
          <a:xfrm>
            <a:off x="2576225" y="942950"/>
            <a:ext cx="6187275" cy="2707950"/>
          </a:xfrm>
          <a:prstGeom prst="rect">
            <a:avLst/>
          </a:prstGeom>
          <a:noFill/>
          <a:ln>
            <a:noFill/>
          </a:ln>
        </p:spPr>
      </p:pic>
      <p:sp>
        <p:nvSpPr>
          <p:cNvPr id="744" name="Google Shape;744;p57"/>
          <p:cNvSpPr txBox="1"/>
          <p:nvPr/>
        </p:nvSpPr>
        <p:spPr>
          <a:xfrm>
            <a:off x="2576225" y="3765625"/>
            <a:ext cx="424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https://openai.com/policies/terms-of-use/</a:t>
            </a:r>
            <a:endParaRPr/>
          </a:p>
        </p:txBody>
      </p:sp>
      <p:pic>
        <p:nvPicPr>
          <p:cNvPr id="745" name="Google Shape;745;p57"/>
          <p:cNvPicPr preferRelativeResize="0"/>
          <p:nvPr/>
        </p:nvPicPr>
        <p:blipFill>
          <a:blip r:embed="rId4">
            <a:alphaModFix/>
          </a:blip>
          <a:stretch>
            <a:fillRect/>
          </a:stretch>
        </p:blipFill>
        <p:spPr>
          <a:xfrm>
            <a:off x="4705850" y="942950"/>
            <a:ext cx="4057650" cy="400050"/>
          </a:xfrm>
          <a:prstGeom prst="rect">
            <a:avLst/>
          </a:prstGeom>
          <a:noFill/>
          <a:ln>
            <a:noFill/>
          </a:ln>
        </p:spPr>
      </p:pic>
      <p:pic>
        <p:nvPicPr>
          <p:cNvPr id="746" name="Google Shape;746;p57"/>
          <p:cNvPicPr preferRelativeResize="0"/>
          <p:nvPr/>
        </p:nvPicPr>
        <p:blipFill>
          <a:blip r:embed="rId5">
            <a:alphaModFix/>
          </a:blip>
          <a:stretch>
            <a:fillRect/>
          </a:stretch>
        </p:blipFill>
        <p:spPr>
          <a:xfrm>
            <a:off x="2640463" y="301677"/>
            <a:ext cx="1810275" cy="526546"/>
          </a:xfrm>
          <a:prstGeom prst="rect">
            <a:avLst/>
          </a:prstGeom>
          <a:noFill/>
          <a:ln>
            <a:noFill/>
          </a:ln>
        </p:spPr>
      </p:pic>
      <p:pic>
        <p:nvPicPr>
          <p:cNvPr id="747" name="Google Shape;747;p57"/>
          <p:cNvPicPr preferRelativeResize="0"/>
          <p:nvPr/>
        </p:nvPicPr>
        <p:blipFill>
          <a:blip r:embed="rId6">
            <a:alphaModFix/>
          </a:blip>
          <a:stretch>
            <a:fillRect/>
          </a:stretch>
        </p:blipFill>
        <p:spPr>
          <a:xfrm>
            <a:off x="5111578" y="364925"/>
            <a:ext cx="1466843" cy="400050"/>
          </a:xfrm>
          <a:prstGeom prst="rect">
            <a:avLst/>
          </a:prstGeom>
          <a:noFill/>
          <a:ln>
            <a:noFill/>
          </a:ln>
        </p:spPr>
      </p:pic>
      <p:pic>
        <p:nvPicPr>
          <p:cNvPr id="748" name="Google Shape;748;p57"/>
          <p:cNvPicPr preferRelativeResize="0"/>
          <p:nvPr/>
        </p:nvPicPr>
        <p:blipFill rotWithShape="1">
          <a:blip r:embed="rId7">
            <a:alphaModFix/>
          </a:blip>
          <a:srcRect b="39880" l="8815" r="8327" t="38476"/>
          <a:stretch/>
        </p:blipFill>
        <p:spPr>
          <a:xfrm>
            <a:off x="7239275" y="359757"/>
            <a:ext cx="1466826" cy="410388"/>
          </a:xfrm>
          <a:prstGeom prst="rect">
            <a:avLst/>
          </a:prstGeom>
          <a:noFill/>
          <a:ln>
            <a:noFill/>
          </a:ln>
        </p:spPr>
      </p:pic>
      <p:sp>
        <p:nvSpPr>
          <p:cNvPr id="749" name="Google Shape;749;p57"/>
          <p:cNvSpPr/>
          <p:nvPr/>
        </p:nvSpPr>
        <p:spPr>
          <a:xfrm>
            <a:off x="536300" y="413400"/>
            <a:ext cx="665700" cy="6885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50" name="Google Shape;750;p57"/>
          <p:cNvPicPr preferRelativeResize="0"/>
          <p:nvPr/>
        </p:nvPicPr>
        <p:blipFill>
          <a:blip r:embed="rId8">
            <a:alphaModFix/>
          </a:blip>
          <a:stretch>
            <a:fillRect/>
          </a:stretch>
        </p:blipFill>
        <p:spPr>
          <a:xfrm>
            <a:off x="169362" y="135437"/>
            <a:ext cx="1810275" cy="1810275"/>
          </a:xfrm>
          <a:prstGeom prst="rect">
            <a:avLst/>
          </a:prstGeom>
          <a:noFill/>
          <a:ln>
            <a:noFill/>
          </a:ln>
        </p:spPr>
      </p:pic>
      <p:sp>
        <p:nvSpPr>
          <p:cNvPr id="751" name="Google Shape;751;p57"/>
          <p:cNvSpPr/>
          <p:nvPr/>
        </p:nvSpPr>
        <p:spPr>
          <a:xfrm>
            <a:off x="3696200" y="3106875"/>
            <a:ext cx="4475700" cy="2382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2" name="Google Shape;752;p57"/>
          <p:cNvSpPr/>
          <p:nvPr/>
        </p:nvSpPr>
        <p:spPr>
          <a:xfrm>
            <a:off x="3233950" y="3345075"/>
            <a:ext cx="4420200" cy="2382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id="757" name="Google Shape;757;p58"/>
          <p:cNvPicPr preferRelativeResize="0"/>
          <p:nvPr/>
        </p:nvPicPr>
        <p:blipFill>
          <a:blip r:embed="rId3">
            <a:alphaModFix/>
          </a:blip>
          <a:stretch>
            <a:fillRect/>
          </a:stretch>
        </p:blipFill>
        <p:spPr>
          <a:xfrm>
            <a:off x="2576225" y="942950"/>
            <a:ext cx="6187275" cy="2707950"/>
          </a:xfrm>
          <a:prstGeom prst="rect">
            <a:avLst/>
          </a:prstGeom>
          <a:noFill/>
          <a:ln>
            <a:noFill/>
          </a:ln>
        </p:spPr>
      </p:pic>
      <p:sp>
        <p:nvSpPr>
          <p:cNvPr id="758" name="Google Shape;758;p58"/>
          <p:cNvSpPr txBox="1"/>
          <p:nvPr/>
        </p:nvSpPr>
        <p:spPr>
          <a:xfrm>
            <a:off x="2576225" y="3765625"/>
            <a:ext cx="424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https://openai.com/policies/terms-of-use/</a:t>
            </a:r>
            <a:endParaRPr/>
          </a:p>
        </p:txBody>
      </p:sp>
      <p:pic>
        <p:nvPicPr>
          <p:cNvPr id="759" name="Google Shape;759;p58"/>
          <p:cNvPicPr preferRelativeResize="0"/>
          <p:nvPr/>
        </p:nvPicPr>
        <p:blipFill>
          <a:blip r:embed="rId4">
            <a:alphaModFix/>
          </a:blip>
          <a:stretch>
            <a:fillRect/>
          </a:stretch>
        </p:blipFill>
        <p:spPr>
          <a:xfrm>
            <a:off x="4705850" y="942950"/>
            <a:ext cx="4057650" cy="400050"/>
          </a:xfrm>
          <a:prstGeom prst="rect">
            <a:avLst/>
          </a:prstGeom>
          <a:noFill/>
          <a:ln>
            <a:noFill/>
          </a:ln>
        </p:spPr>
      </p:pic>
      <p:pic>
        <p:nvPicPr>
          <p:cNvPr id="760" name="Google Shape;760;p58"/>
          <p:cNvPicPr preferRelativeResize="0"/>
          <p:nvPr/>
        </p:nvPicPr>
        <p:blipFill>
          <a:blip r:embed="rId5">
            <a:alphaModFix/>
          </a:blip>
          <a:stretch>
            <a:fillRect/>
          </a:stretch>
        </p:blipFill>
        <p:spPr>
          <a:xfrm>
            <a:off x="2640463" y="301677"/>
            <a:ext cx="1810275" cy="526546"/>
          </a:xfrm>
          <a:prstGeom prst="rect">
            <a:avLst/>
          </a:prstGeom>
          <a:noFill/>
          <a:ln>
            <a:noFill/>
          </a:ln>
        </p:spPr>
      </p:pic>
      <p:pic>
        <p:nvPicPr>
          <p:cNvPr id="761" name="Google Shape;761;p58"/>
          <p:cNvPicPr preferRelativeResize="0"/>
          <p:nvPr/>
        </p:nvPicPr>
        <p:blipFill>
          <a:blip r:embed="rId6">
            <a:alphaModFix/>
          </a:blip>
          <a:stretch>
            <a:fillRect/>
          </a:stretch>
        </p:blipFill>
        <p:spPr>
          <a:xfrm>
            <a:off x="5111578" y="364925"/>
            <a:ext cx="1466843" cy="400050"/>
          </a:xfrm>
          <a:prstGeom prst="rect">
            <a:avLst/>
          </a:prstGeom>
          <a:noFill/>
          <a:ln>
            <a:noFill/>
          </a:ln>
        </p:spPr>
      </p:pic>
      <p:pic>
        <p:nvPicPr>
          <p:cNvPr id="762" name="Google Shape;762;p58"/>
          <p:cNvPicPr preferRelativeResize="0"/>
          <p:nvPr/>
        </p:nvPicPr>
        <p:blipFill rotWithShape="1">
          <a:blip r:embed="rId7">
            <a:alphaModFix/>
          </a:blip>
          <a:srcRect b="39880" l="8815" r="8327" t="38476"/>
          <a:stretch/>
        </p:blipFill>
        <p:spPr>
          <a:xfrm>
            <a:off x="7239275" y="359757"/>
            <a:ext cx="1466826" cy="410388"/>
          </a:xfrm>
          <a:prstGeom prst="rect">
            <a:avLst/>
          </a:prstGeom>
          <a:noFill/>
          <a:ln>
            <a:noFill/>
          </a:ln>
        </p:spPr>
      </p:pic>
      <p:sp>
        <p:nvSpPr>
          <p:cNvPr id="763" name="Google Shape;763;p58"/>
          <p:cNvSpPr/>
          <p:nvPr/>
        </p:nvSpPr>
        <p:spPr>
          <a:xfrm>
            <a:off x="536300" y="413400"/>
            <a:ext cx="665700" cy="6885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64" name="Google Shape;764;p58"/>
          <p:cNvPicPr preferRelativeResize="0"/>
          <p:nvPr/>
        </p:nvPicPr>
        <p:blipFill>
          <a:blip r:embed="rId8">
            <a:alphaModFix/>
          </a:blip>
          <a:stretch>
            <a:fillRect/>
          </a:stretch>
        </p:blipFill>
        <p:spPr>
          <a:xfrm>
            <a:off x="169362" y="135437"/>
            <a:ext cx="1810275" cy="1810275"/>
          </a:xfrm>
          <a:prstGeom prst="rect">
            <a:avLst/>
          </a:prstGeom>
          <a:noFill/>
          <a:ln>
            <a:noFill/>
          </a:ln>
        </p:spPr>
      </p:pic>
      <p:pic>
        <p:nvPicPr>
          <p:cNvPr id="765" name="Google Shape;765;p58"/>
          <p:cNvPicPr preferRelativeResize="0"/>
          <p:nvPr/>
        </p:nvPicPr>
        <p:blipFill>
          <a:blip r:embed="rId9">
            <a:alphaModFix/>
          </a:blip>
          <a:stretch>
            <a:fillRect/>
          </a:stretch>
        </p:blipFill>
        <p:spPr>
          <a:xfrm>
            <a:off x="536300" y="3765613"/>
            <a:ext cx="7353300" cy="1323975"/>
          </a:xfrm>
          <a:prstGeom prst="rect">
            <a:avLst/>
          </a:prstGeom>
          <a:noFill/>
          <a:ln>
            <a:noFill/>
          </a:ln>
        </p:spPr>
      </p:pic>
      <p:sp>
        <p:nvSpPr>
          <p:cNvPr id="766" name="Google Shape;766;p58"/>
          <p:cNvSpPr/>
          <p:nvPr/>
        </p:nvSpPr>
        <p:spPr>
          <a:xfrm>
            <a:off x="3696200" y="3106875"/>
            <a:ext cx="4475700" cy="2382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7" name="Google Shape;767;p58"/>
          <p:cNvSpPr/>
          <p:nvPr/>
        </p:nvSpPr>
        <p:spPr>
          <a:xfrm>
            <a:off x="3233950" y="3345075"/>
            <a:ext cx="4420200" cy="2382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8" name="Google Shape;768;p58"/>
          <p:cNvSpPr/>
          <p:nvPr/>
        </p:nvSpPr>
        <p:spPr>
          <a:xfrm>
            <a:off x="1417025" y="3982450"/>
            <a:ext cx="6187200" cy="2382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59"/>
          <p:cNvSpPr/>
          <p:nvPr/>
        </p:nvSpPr>
        <p:spPr>
          <a:xfrm>
            <a:off x="2647213" y="562575"/>
            <a:ext cx="6202200" cy="1319700"/>
          </a:xfrm>
          <a:prstGeom prst="rect">
            <a:avLst/>
          </a:prstGeom>
          <a:solidFill>
            <a:srgbClr val="F9F9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4" name="Google Shape;774;p59"/>
          <p:cNvSpPr/>
          <p:nvPr/>
        </p:nvSpPr>
        <p:spPr>
          <a:xfrm>
            <a:off x="536300" y="413400"/>
            <a:ext cx="665700" cy="6885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75" name="Google Shape;775;p59"/>
          <p:cNvPicPr preferRelativeResize="0"/>
          <p:nvPr/>
        </p:nvPicPr>
        <p:blipFill>
          <a:blip r:embed="rId3">
            <a:alphaModFix/>
          </a:blip>
          <a:stretch>
            <a:fillRect/>
          </a:stretch>
        </p:blipFill>
        <p:spPr>
          <a:xfrm>
            <a:off x="169362" y="135437"/>
            <a:ext cx="1810275" cy="1810275"/>
          </a:xfrm>
          <a:prstGeom prst="rect">
            <a:avLst/>
          </a:prstGeom>
          <a:noFill/>
          <a:ln>
            <a:noFill/>
          </a:ln>
        </p:spPr>
      </p:pic>
      <p:sp>
        <p:nvSpPr>
          <p:cNvPr id="776" name="Google Shape;776;p59"/>
          <p:cNvSpPr txBox="1"/>
          <p:nvPr/>
        </p:nvSpPr>
        <p:spPr>
          <a:xfrm>
            <a:off x="2578400" y="4743300"/>
            <a:ext cx="457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https://www.bing.com/new/termsofuse</a:t>
            </a:r>
            <a:endParaRPr/>
          </a:p>
        </p:txBody>
      </p:sp>
      <p:pic>
        <p:nvPicPr>
          <p:cNvPr id="777" name="Google Shape;777;p59"/>
          <p:cNvPicPr preferRelativeResize="0"/>
          <p:nvPr/>
        </p:nvPicPr>
        <p:blipFill>
          <a:blip r:embed="rId4">
            <a:alphaModFix/>
          </a:blip>
          <a:stretch>
            <a:fillRect/>
          </a:stretch>
        </p:blipFill>
        <p:spPr>
          <a:xfrm>
            <a:off x="12152726" y="2780509"/>
            <a:ext cx="1324575" cy="745065"/>
          </a:xfrm>
          <a:prstGeom prst="rect">
            <a:avLst/>
          </a:prstGeom>
          <a:noFill/>
          <a:ln>
            <a:noFill/>
          </a:ln>
        </p:spPr>
      </p:pic>
      <p:pic>
        <p:nvPicPr>
          <p:cNvPr id="778" name="Google Shape;778;p59"/>
          <p:cNvPicPr preferRelativeResize="0"/>
          <p:nvPr/>
        </p:nvPicPr>
        <p:blipFill>
          <a:blip r:embed="rId5">
            <a:alphaModFix/>
          </a:blip>
          <a:stretch>
            <a:fillRect/>
          </a:stretch>
        </p:blipFill>
        <p:spPr>
          <a:xfrm>
            <a:off x="2647250" y="909775"/>
            <a:ext cx="6202125" cy="3921825"/>
          </a:xfrm>
          <a:prstGeom prst="rect">
            <a:avLst/>
          </a:prstGeom>
          <a:noFill/>
          <a:ln>
            <a:noFill/>
          </a:ln>
        </p:spPr>
      </p:pic>
      <p:pic>
        <p:nvPicPr>
          <p:cNvPr id="779" name="Google Shape;779;p59"/>
          <p:cNvPicPr preferRelativeResize="0"/>
          <p:nvPr/>
        </p:nvPicPr>
        <p:blipFill>
          <a:blip r:embed="rId6">
            <a:alphaModFix/>
          </a:blip>
          <a:stretch>
            <a:fillRect/>
          </a:stretch>
        </p:blipFill>
        <p:spPr>
          <a:xfrm>
            <a:off x="6210962" y="562575"/>
            <a:ext cx="2638425" cy="314325"/>
          </a:xfrm>
          <a:prstGeom prst="rect">
            <a:avLst/>
          </a:prstGeom>
          <a:noFill/>
          <a:ln>
            <a:noFill/>
          </a:ln>
        </p:spPr>
      </p:pic>
      <p:sp>
        <p:nvSpPr>
          <p:cNvPr id="780" name="Google Shape;780;p59"/>
          <p:cNvSpPr/>
          <p:nvPr/>
        </p:nvSpPr>
        <p:spPr>
          <a:xfrm>
            <a:off x="4516425" y="921475"/>
            <a:ext cx="2235000" cy="2382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781" name="Google Shape;781;p59"/>
          <p:cNvGrpSpPr/>
          <p:nvPr/>
        </p:nvGrpSpPr>
        <p:grpSpPr>
          <a:xfrm>
            <a:off x="7347650" y="1325500"/>
            <a:ext cx="1195000" cy="191350"/>
            <a:chOff x="7347650" y="1325500"/>
            <a:chExt cx="1195000" cy="191350"/>
          </a:xfrm>
        </p:grpSpPr>
        <p:cxnSp>
          <p:nvCxnSpPr>
            <p:cNvPr id="782" name="Google Shape;782;p59"/>
            <p:cNvCxnSpPr/>
            <p:nvPr/>
          </p:nvCxnSpPr>
          <p:spPr>
            <a:xfrm flipH="1">
              <a:off x="7347650" y="1325500"/>
              <a:ext cx="1184400" cy="6900"/>
            </a:xfrm>
            <a:prstGeom prst="straightConnector1">
              <a:avLst/>
            </a:prstGeom>
            <a:noFill/>
            <a:ln cap="flat" cmpd="sng" w="19050">
              <a:solidFill>
                <a:srgbClr val="CC0000"/>
              </a:solidFill>
              <a:prstDash val="solid"/>
              <a:round/>
              <a:headEnd len="med" w="med" type="none"/>
              <a:tailEnd len="med" w="med" type="none"/>
            </a:ln>
          </p:spPr>
        </p:cxnSp>
        <p:cxnSp>
          <p:nvCxnSpPr>
            <p:cNvPr id="783" name="Google Shape;783;p59"/>
            <p:cNvCxnSpPr/>
            <p:nvPr/>
          </p:nvCxnSpPr>
          <p:spPr>
            <a:xfrm flipH="1">
              <a:off x="7350750" y="1512350"/>
              <a:ext cx="1191900" cy="4500"/>
            </a:xfrm>
            <a:prstGeom prst="straightConnector1">
              <a:avLst/>
            </a:prstGeom>
            <a:noFill/>
            <a:ln cap="flat" cmpd="sng" w="19050">
              <a:solidFill>
                <a:srgbClr val="CC0000"/>
              </a:solidFill>
              <a:prstDash val="solid"/>
              <a:round/>
              <a:headEnd len="med" w="med" type="none"/>
              <a:tailEnd len="med" w="med" type="none"/>
            </a:ln>
          </p:spPr>
        </p:cxnSp>
        <p:cxnSp>
          <p:nvCxnSpPr>
            <p:cNvPr id="784" name="Google Shape;784;p59"/>
            <p:cNvCxnSpPr/>
            <p:nvPr/>
          </p:nvCxnSpPr>
          <p:spPr>
            <a:xfrm>
              <a:off x="7356500" y="1326750"/>
              <a:ext cx="3600" cy="187800"/>
            </a:xfrm>
            <a:prstGeom prst="straightConnector1">
              <a:avLst/>
            </a:prstGeom>
            <a:noFill/>
            <a:ln cap="flat" cmpd="sng" w="19050">
              <a:solidFill>
                <a:srgbClr val="CC0000"/>
              </a:solidFill>
              <a:prstDash val="solid"/>
              <a:round/>
              <a:headEnd len="med" w="med" type="none"/>
              <a:tailEnd len="med" w="med" type="none"/>
            </a:ln>
          </p:spPr>
        </p:cxnSp>
      </p:grpSp>
      <p:grpSp>
        <p:nvGrpSpPr>
          <p:cNvPr id="785" name="Google Shape;785;p59"/>
          <p:cNvGrpSpPr/>
          <p:nvPr/>
        </p:nvGrpSpPr>
        <p:grpSpPr>
          <a:xfrm rot="10800000">
            <a:off x="3042050" y="1499325"/>
            <a:ext cx="1195000" cy="191350"/>
            <a:chOff x="7347650" y="1325500"/>
            <a:chExt cx="1195000" cy="191350"/>
          </a:xfrm>
        </p:grpSpPr>
        <p:cxnSp>
          <p:nvCxnSpPr>
            <p:cNvPr id="786" name="Google Shape;786;p59"/>
            <p:cNvCxnSpPr/>
            <p:nvPr/>
          </p:nvCxnSpPr>
          <p:spPr>
            <a:xfrm flipH="1">
              <a:off x="7347650" y="1325500"/>
              <a:ext cx="1184400" cy="6900"/>
            </a:xfrm>
            <a:prstGeom prst="straightConnector1">
              <a:avLst/>
            </a:prstGeom>
            <a:noFill/>
            <a:ln cap="flat" cmpd="sng" w="19050">
              <a:solidFill>
                <a:srgbClr val="CC0000"/>
              </a:solidFill>
              <a:prstDash val="solid"/>
              <a:round/>
              <a:headEnd len="med" w="med" type="none"/>
              <a:tailEnd len="med" w="med" type="none"/>
            </a:ln>
          </p:spPr>
        </p:cxnSp>
        <p:cxnSp>
          <p:nvCxnSpPr>
            <p:cNvPr id="787" name="Google Shape;787;p59"/>
            <p:cNvCxnSpPr/>
            <p:nvPr/>
          </p:nvCxnSpPr>
          <p:spPr>
            <a:xfrm flipH="1">
              <a:off x="7350750" y="1512350"/>
              <a:ext cx="1191900" cy="4500"/>
            </a:xfrm>
            <a:prstGeom prst="straightConnector1">
              <a:avLst/>
            </a:prstGeom>
            <a:noFill/>
            <a:ln cap="flat" cmpd="sng" w="19050">
              <a:solidFill>
                <a:srgbClr val="CC0000"/>
              </a:solidFill>
              <a:prstDash val="solid"/>
              <a:round/>
              <a:headEnd len="med" w="med" type="none"/>
              <a:tailEnd len="med" w="med" type="none"/>
            </a:ln>
          </p:spPr>
        </p:cxnSp>
        <p:cxnSp>
          <p:nvCxnSpPr>
            <p:cNvPr id="788" name="Google Shape;788;p59"/>
            <p:cNvCxnSpPr/>
            <p:nvPr/>
          </p:nvCxnSpPr>
          <p:spPr>
            <a:xfrm>
              <a:off x="7356500" y="1326750"/>
              <a:ext cx="3600" cy="187800"/>
            </a:xfrm>
            <a:prstGeom prst="straightConnector1">
              <a:avLst/>
            </a:prstGeom>
            <a:noFill/>
            <a:ln cap="flat" cmpd="sng" w="19050">
              <a:solidFill>
                <a:srgbClr val="CC0000"/>
              </a:solidFill>
              <a:prstDash val="solid"/>
              <a:round/>
              <a:headEnd len="med" w="med" type="none"/>
              <a:tailEnd len="med" w="med" type="none"/>
            </a:ln>
          </p:spPr>
        </p:cxnSp>
      </p:grpSp>
      <p:grpSp>
        <p:nvGrpSpPr>
          <p:cNvPr id="789" name="Google Shape;789;p59"/>
          <p:cNvGrpSpPr/>
          <p:nvPr/>
        </p:nvGrpSpPr>
        <p:grpSpPr>
          <a:xfrm>
            <a:off x="8041669" y="1526225"/>
            <a:ext cx="500689" cy="193450"/>
            <a:chOff x="7339650" y="1325500"/>
            <a:chExt cx="1203000" cy="193450"/>
          </a:xfrm>
        </p:grpSpPr>
        <p:cxnSp>
          <p:nvCxnSpPr>
            <p:cNvPr id="790" name="Google Shape;790;p59"/>
            <p:cNvCxnSpPr/>
            <p:nvPr/>
          </p:nvCxnSpPr>
          <p:spPr>
            <a:xfrm flipH="1">
              <a:off x="7339850" y="1325500"/>
              <a:ext cx="1192200" cy="8700"/>
            </a:xfrm>
            <a:prstGeom prst="straightConnector1">
              <a:avLst/>
            </a:prstGeom>
            <a:noFill/>
            <a:ln cap="flat" cmpd="sng" w="19050">
              <a:solidFill>
                <a:srgbClr val="CC0000"/>
              </a:solidFill>
              <a:prstDash val="solid"/>
              <a:round/>
              <a:headEnd len="med" w="med" type="none"/>
              <a:tailEnd len="med" w="med" type="none"/>
            </a:ln>
          </p:spPr>
        </p:cxnSp>
        <p:cxnSp>
          <p:nvCxnSpPr>
            <p:cNvPr id="791" name="Google Shape;791;p59"/>
            <p:cNvCxnSpPr/>
            <p:nvPr/>
          </p:nvCxnSpPr>
          <p:spPr>
            <a:xfrm flipH="1">
              <a:off x="7339650" y="1512350"/>
              <a:ext cx="1203000" cy="6600"/>
            </a:xfrm>
            <a:prstGeom prst="straightConnector1">
              <a:avLst/>
            </a:prstGeom>
            <a:noFill/>
            <a:ln cap="flat" cmpd="sng" w="19050">
              <a:solidFill>
                <a:srgbClr val="CC0000"/>
              </a:solidFill>
              <a:prstDash val="solid"/>
              <a:round/>
              <a:headEnd len="med" w="med" type="none"/>
              <a:tailEnd len="med" w="med" type="none"/>
            </a:ln>
          </p:spPr>
        </p:cxnSp>
        <p:cxnSp>
          <p:nvCxnSpPr>
            <p:cNvPr id="792" name="Google Shape;792;p59"/>
            <p:cNvCxnSpPr/>
            <p:nvPr/>
          </p:nvCxnSpPr>
          <p:spPr>
            <a:xfrm>
              <a:off x="7356500" y="1326750"/>
              <a:ext cx="3600" cy="187800"/>
            </a:xfrm>
            <a:prstGeom prst="straightConnector1">
              <a:avLst/>
            </a:prstGeom>
            <a:noFill/>
            <a:ln cap="flat" cmpd="sng" w="19050">
              <a:solidFill>
                <a:srgbClr val="CC0000"/>
              </a:solidFill>
              <a:prstDash val="solid"/>
              <a:round/>
              <a:headEnd len="med" w="med" type="none"/>
              <a:tailEnd len="med" w="med" type="none"/>
            </a:ln>
          </p:spPr>
        </p:cxnSp>
      </p:grpSp>
      <p:grpSp>
        <p:nvGrpSpPr>
          <p:cNvPr id="793" name="Google Shape;793;p59"/>
          <p:cNvGrpSpPr/>
          <p:nvPr/>
        </p:nvGrpSpPr>
        <p:grpSpPr>
          <a:xfrm rot="10800000">
            <a:off x="3068589" y="1721109"/>
            <a:ext cx="5193754" cy="161174"/>
            <a:chOff x="7349150" y="1325500"/>
            <a:chExt cx="1193500" cy="191350"/>
          </a:xfrm>
        </p:grpSpPr>
        <p:cxnSp>
          <p:nvCxnSpPr>
            <p:cNvPr id="794" name="Google Shape;794;p59"/>
            <p:cNvCxnSpPr/>
            <p:nvPr/>
          </p:nvCxnSpPr>
          <p:spPr>
            <a:xfrm flipH="1">
              <a:off x="7349150" y="1325500"/>
              <a:ext cx="1182900" cy="6900"/>
            </a:xfrm>
            <a:prstGeom prst="straightConnector1">
              <a:avLst/>
            </a:prstGeom>
            <a:noFill/>
            <a:ln cap="flat" cmpd="sng" w="19050">
              <a:solidFill>
                <a:srgbClr val="CC0000"/>
              </a:solidFill>
              <a:prstDash val="solid"/>
              <a:round/>
              <a:headEnd len="med" w="med" type="none"/>
              <a:tailEnd len="med" w="med" type="none"/>
            </a:ln>
          </p:spPr>
        </p:cxnSp>
        <p:cxnSp>
          <p:nvCxnSpPr>
            <p:cNvPr id="795" name="Google Shape;795;p59"/>
            <p:cNvCxnSpPr/>
            <p:nvPr/>
          </p:nvCxnSpPr>
          <p:spPr>
            <a:xfrm flipH="1">
              <a:off x="7350750" y="1512350"/>
              <a:ext cx="1191900" cy="4500"/>
            </a:xfrm>
            <a:prstGeom prst="straightConnector1">
              <a:avLst/>
            </a:prstGeom>
            <a:noFill/>
            <a:ln cap="flat" cmpd="sng" w="19050">
              <a:solidFill>
                <a:srgbClr val="CC0000"/>
              </a:solidFill>
              <a:prstDash val="solid"/>
              <a:round/>
              <a:headEnd len="med" w="med" type="none"/>
              <a:tailEnd len="med" w="med" type="none"/>
            </a:ln>
          </p:spPr>
        </p:cxnSp>
        <p:cxnSp>
          <p:nvCxnSpPr>
            <p:cNvPr id="796" name="Google Shape;796;p59"/>
            <p:cNvCxnSpPr/>
            <p:nvPr/>
          </p:nvCxnSpPr>
          <p:spPr>
            <a:xfrm>
              <a:off x="7351221" y="1327275"/>
              <a:ext cx="900" cy="188100"/>
            </a:xfrm>
            <a:prstGeom prst="straightConnector1">
              <a:avLst/>
            </a:prstGeom>
            <a:noFill/>
            <a:ln cap="flat" cmpd="sng" w="19050">
              <a:solidFill>
                <a:srgbClr val="CC0000"/>
              </a:solidFill>
              <a:prstDash val="solid"/>
              <a:round/>
              <a:headEnd len="med" w="med" type="none"/>
              <a:tailEnd len="med" w="med" type="none"/>
            </a:ln>
          </p:spPr>
        </p:cxnSp>
      </p:grpSp>
      <p:sp>
        <p:nvSpPr>
          <p:cNvPr id="797" name="Google Shape;797;p59"/>
          <p:cNvSpPr/>
          <p:nvPr/>
        </p:nvSpPr>
        <p:spPr>
          <a:xfrm>
            <a:off x="3647600" y="2232575"/>
            <a:ext cx="1135200" cy="1935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pic>
        <p:nvPicPr>
          <p:cNvPr id="802" name="Google Shape;802;p60"/>
          <p:cNvPicPr preferRelativeResize="0"/>
          <p:nvPr/>
        </p:nvPicPr>
        <p:blipFill>
          <a:blip r:embed="rId4">
            <a:alphaModFix/>
          </a:blip>
          <a:stretch>
            <a:fillRect/>
          </a:stretch>
        </p:blipFill>
        <p:spPr>
          <a:xfrm>
            <a:off x="819412" y="1795087"/>
            <a:ext cx="1810275" cy="1810275"/>
          </a:xfrm>
          <a:prstGeom prst="rect">
            <a:avLst/>
          </a:prstGeom>
          <a:noFill/>
          <a:ln>
            <a:noFill/>
          </a:ln>
        </p:spPr>
      </p:pic>
      <p:sp>
        <p:nvSpPr>
          <p:cNvPr id="803" name="Google Shape;803;p60"/>
          <p:cNvSpPr txBox="1"/>
          <p:nvPr>
            <p:ph idx="4294967295" type="subTitle"/>
          </p:nvPr>
        </p:nvSpPr>
        <p:spPr>
          <a:xfrm>
            <a:off x="187050" y="748375"/>
            <a:ext cx="3075000" cy="556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500">
                <a:solidFill>
                  <a:schemeClr val="dk1"/>
                </a:solidFill>
                <a:latin typeface="Oswald"/>
                <a:ea typeface="Oswald"/>
                <a:cs typeface="Oswald"/>
                <a:sym typeface="Oswald"/>
              </a:rPr>
              <a:t>What to do if you use it:</a:t>
            </a:r>
            <a:endParaRPr sz="2500">
              <a:solidFill>
                <a:schemeClr val="dk1"/>
              </a:solidFill>
              <a:latin typeface="Oswald"/>
              <a:ea typeface="Oswald"/>
              <a:cs typeface="Oswald"/>
              <a:sym typeface="Oswald"/>
            </a:endParaRPr>
          </a:p>
        </p:txBody>
      </p:sp>
      <p:sp>
        <p:nvSpPr>
          <p:cNvPr id="804" name="Google Shape;804;p60"/>
          <p:cNvSpPr txBox="1"/>
          <p:nvPr/>
        </p:nvSpPr>
        <p:spPr>
          <a:xfrm>
            <a:off x="187050" y="1161275"/>
            <a:ext cx="3075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u="sng">
                <a:solidFill>
                  <a:schemeClr val="hlink"/>
                </a:solidFill>
                <a:hlinkClick r:id="rId5"/>
              </a:rPr>
              <a:t>AI images copyrights</a:t>
            </a:r>
            <a:r>
              <a:rPr lang="en" sz="1050">
                <a:solidFill>
                  <a:srgbClr val="3B3B3B"/>
                </a:solidFill>
              </a:rPr>
              <a:t> by </a:t>
            </a:r>
            <a:r>
              <a:rPr lang="en" sz="1050" u="sng">
                <a:solidFill>
                  <a:schemeClr val="hlink"/>
                </a:solidFill>
                <a:hlinkClick r:id="rId6"/>
              </a:rPr>
              <a:t>Anas Hassan</a:t>
            </a:r>
            <a:r>
              <a:rPr lang="en" sz="1050">
                <a:solidFill>
                  <a:srgbClr val="3B3B3B"/>
                </a:solidFill>
              </a:rPr>
              <a:t>, feb 2023</a:t>
            </a:r>
            <a:endParaRPr/>
          </a:p>
        </p:txBody>
      </p:sp>
      <p:sp>
        <p:nvSpPr>
          <p:cNvPr id="805" name="Google Shape;805;p60"/>
          <p:cNvSpPr txBox="1"/>
          <p:nvPr>
            <p:ph idx="4294967295" type="subTitle"/>
          </p:nvPr>
        </p:nvSpPr>
        <p:spPr>
          <a:xfrm>
            <a:off x="3647200" y="492050"/>
            <a:ext cx="4728000" cy="4346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Oswald"/>
              <a:buAutoNum type="arabicPeriod" startAt="4"/>
            </a:pPr>
            <a:r>
              <a:rPr lang="en" sz="2000">
                <a:solidFill>
                  <a:schemeClr val="dk1"/>
                </a:solidFill>
                <a:latin typeface="Oswald"/>
                <a:ea typeface="Oswald"/>
                <a:cs typeface="Oswald"/>
                <a:sym typeface="Oswald"/>
              </a:rPr>
              <a:t>Use reverse image search</a:t>
            </a:r>
            <a:endParaRPr sz="2000">
              <a:solidFill>
                <a:schemeClr val="dk1"/>
              </a:solidFill>
              <a:latin typeface="Oswald"/>
              <a:ea typeface="Oswald"/>
              <a:cs typeface="Oswald"/>
              <a:sym typeface="Oswald"/>
            </a:endParaRPr>
          </a:p>
          <a:p>
            <a:pPr indent="-355600" lvl="1" marL="914400" rtl="0" algn="l">
              <a:spcBef>
                <a:spcPts val="0"/>
              </a:spcBef>
              <a:spcAft>
                <a:spcPts val="0"/>
              </a:spcAft>
              <a:buClr>
                <a:schemeClr val="dk1"/>
              </a:buClr>
              <a:buSzPts val="2000"/>
              <a:buFont typeface="Oswald"/>
              <a:buAutoNum type="alphaLcPeriod"/>
            </a:pPr>
            <a:r>
              <a:rPr lang="en" sz="2000">
                <a:solidFill>
                  <a:schemeClr val="dk1"/>
                </a:solidFill>
                <a:latin typeface="Oswald"/>
                <a:ea typeface="Oswald"/>
                <a:cs typeface="Oswald"/>
                <a:sym typeface="Oswald"/>
              </a:rPr>
              <a:t>Check for existent work</a:t>
            </a:r>
            <a:br>
              <a:rPr lang="en" sz="1500">
                <a:solidFill>
                  <a:schemeClr val="dk1"/>
                </a:solidFill>
                <a:latin typeface="Oswald"/>
                <a:ea typeface="Oswald"/>
                <a:cs typeface="Oswald"/>
                <a:sym typeface="Oswald"/>
              </a:rPr>
            </a:br>
            <a:endParaRPr sz="1500">
              <a:solidFill>
                <a:schemeClr val="dk1"/>
              </a:solidFill>
              <a:latin typeface="Oswald"/>
              <a:ea typeface="Oswald"/>
              <a:cs typeface="Oswald"/>
              <a:sym typeface="Oswald"/>
            </a:endParaRPr>
          </a:p>
          <a:p>
            <a:pPr indent="-355600" lvl="0" marL="457200" rtl="0" algn="l">
              <a:spcBef>
                <a:spcPts val="0"/>
              </a:spcBef>
              <a:spcAft>
                <a:spcPts val="0"/>
              </a:spcAft>
              <a:buClr>
                <a:schemeClr val="dk1"/>
              </a:buClr>
              <a:buSzPts val="2000"/>
              <a:buFont typeface="Oswald"/>
              <a:buAutoNum type="arabicPeriod" startAt="4"/>
            </a:pPr>
            <a:r>
              <a:rPr lang="en" sz="2000">
                <a:solidFill>
                  <a:schemeClr val="dk1"/>
                </a:solidFill>
                <a:latin typeface="Oswald"/>
                <a:ea typeface="Oswald"/>
                <a:cs typeface="Oswald"/>
                <a:sym typeface="Oswald"/>
              </a:rPr>
              <a:t>Inform the use of AI</a:t>
            </a:r>
            <a:endParaRPr sz="2000">
              <a:solidFill>
                <a:schemeClr val="dk1"/>
              </a:solidFill>
              <a:latin typeface="Oswald"/>
              <a:ea typeface="Oswald"/>
              <a:cs typeface="Oswald"/>
              <a:sym typeface="Oswald"/>
            </a:endParaRPr>
          </a:p>
          <a:p>
            <a:pPr indent="-355600" lvl="1" marL="914400" rtl="0" algn="l">
              <a:spcBef>
                <a:spcPts val="0"/>
              </a:spcBef>
              <a:spcAft>
                <a:spcPts val="0"/>
              </a:spcAft>
              <a:buClr>
                <a:schemeClr val="dk1"/>
              </a:buClr>
              <a:buSzPts val="2000"/>
              <a:buFont typeface="Oswald"/>
              <a:buAutoNum type="alphaLcPeriod"/>
            </a:pPr>
            <a:r>
              <a:rPr lang="en" sz="2000">
                <a:solidFill>
                  <a:schemeClr val="dk1"/>
                </a:solidFill>
                <a:latin typeface="Oswald"/>
                <a:ea typeface="Oswald"/>
                <a:cs typeface="Oswald"/>
                <a:sym typeface="Oswald"/>
              </a:rPr>
              <a:t>Model and version (when possible)</a:t>
            </a:r>
            <a:br>
              <a:rPr lang="en" sz="1500">
                <a:solidFill>
                  <a:schemeClr val="dk1"/>
                </a:solidFill>
                <a:latin typeface="Oswald"/>
                <a:ea typeface="Oswald"/>
                <a:cs typeface="Oswald"/>
                <a:sym typeface="Oswald"/>
              </a:rPr>
            </a:br>
            <a:endParaRPr sz="1500">
              <a:solidFill>
                <a:schemeClr val="dk1"/>
              </a:solidFill>
              <a:latin typeface="Oswald"/>
              <a:ea typeface="Oswald"/>
              <a:cs typeface="Oswald"/>
              <a:sym typeface="Oswald"/>
            </a:endParaRPr>
          </a:p>
          <a:p>
            <a:pPr indent="-355600" lvl="0" marL="457200" rtl="0" algn="l">
              <a:spcBef>
                <a:spcPts val="0"/>
              </a:spcBef>
              <a:spcAft>
                <a:spcPts val="0"/>
              </a:spcAft>
              <a:buClr>
                <a:schemeClr val="dk1"/>
              </a:buClr>
              <a:buSzPts val="2000"/>
              <a:buFont typeface="Oswald"/>
              <a:buAutoNum type="arabicPeriod" startAt="4"/>
            </a:pPr>
            <a:r>
              <a:rPr lang="en" sz="2000">
                <a:solidFill>
                  <a:schemeClr val="dk1"/>
                </a:solidFill>
                <a:latin typeface="Oswald"/>
                <a:ea typeface="Oswald"/>
                <a:cs typeface="Oswald"/>
                <a:sym typeface="Oswald"/>
              </a:rPr>
              <a:t>Check AI policies</a:t>
            </a:r>
            <a:endParaRPr sz="2000">
              <a:solidFill>
                <a:schemeClr val="dk1"/>
              </a:solidFill>
              <a:latin typeface="Oswald"/>
              <a:ea typeface="Oswald"/>
              <a:cs typeface="Oswald"/>
              <a:sym typeface="Oswald"/>
            </a:endParaRPr>
          </a:p>
          <a:p>
            <a:pPr indent="-355600" lvl="1" marL="914400" rtl="0" algn="l">
              <a:spcBef>
                <a:spcPts val="0"/>
              </a:spcBef>
              <a:spcAft>
                <a:spcPts val="0"/>
              </a:spcAft>
              <a:buClr>
                <a:schemeClr val="dk1"/>
              </a:buClr>
              <a:buSzPts val="2000"/>
              <a:buFont typeface="Oswald"/>
              <a:buAutoNum type="alphaLcPeriod"/>
            </a:pPr>
            <a:r>
              <a:rPr lang="en" sz="2000">
                <a:solidFill>
                  <a:schemeClr val="dk1"/>
                </a:solidFill>
                <a:latin typeface="Oswald"/>
                <a:ea typeface="Oswald"/>
                <a:cs typeface="Oswald"/>
                <a:sym typeface="Oswald"/>
              </a:rPr>
              <a:t>Commercial use</a:t>
            </a:r>
            <a:br>
              <a:rPr lang="en" sz="1500">
                <a:solidFill>
                  <a:schemeClr val="dk1"/>
                </a:solidFill>
                <a:latin typeface="Oswald"/>
                <a:ea typeface="Oswald"/>
                <a:cs typeface="Oswald"/>
                <a:sym typeface="Oswald"/>
              </a:rPr>
            </a:br>
            <a:endParaRPr sz="1500">
              <a:solidFill>
                <a:schemeClr val="dk1"/>
              </a:solidFill>
              <a:latin typeface="Oswald"/>
              <a:ea typeface="Oswald"/>
              <a:cs typeface="Oswald"/>
              <a:sym typeface="Oswald"/>
            </a:endParaRPr>
          </a:p>
          <a:p>
            <a:pPr indent="-355600" lvl="0" marL="457200" rtl="0" algn="l">
              <a:spcBef>
                <a:spcPts val="0"/>
              </a:spcBef>
              <a:spcAft>
                <a:spcPts val="0"/>
              </a:spcAft>
              <a:buClr>
                <a:schemeClr val="dk1"/>
              </a:buClr>
              <a:buSzPts val="2000"/>
              <a:buFont typeface="Oswald"/>
              <a:buAutoNum type="arabicPeriod" startAt="4"/>
            </a:pPr>
            <a:r>
              <a:rPr lang="en" sz="2000">
                <a:solidFill>
                  <a:schemeClr val="dk1"/>
                </a:solidFill>
                <a:latin typeface="Oswald"/>
                <a:ea typeface="Oswald"/>
                <a:cs typeface="Oswald"/>
                <a:sym typeface="Oswald"/>
              </a:rPr>
              <a:t>Save the prompt as part of image data </a:t>
            </a:r>
            <a:endParaRPr sz="2000">
              <a:solidFill>
                <a:schemeClr val="dk1"/>
              </a:solidFill>
              <a:latin typeface="Oswald"/>
              <a:ea typeface="Oswald"/>
              <a:cs typeface="Oswald"/>
              <a:sym typeface="Oswa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61"/>
          <p:cNvSpPr txBox="1"/>
          <p:nvPr>
            <p:ph type="ctrTitle"/>
          </p:nvPr>
        </p:nvSpPr>
        <p:spPr>
          <a:xfrm>
            <a:off x="-78067" y="1070400"/>
            <a:ext cx="8520600" cy="2052600"/>
          </a:xfrm>
          <a:prstGeom prst="rect">
            <a:avLst/>
          </a:prstGeom>
          <a:effectLst>
            <a:outerShdw blurRad="14288" rotWithShape="0" algn="bl" dir="12480000" dist="38100">
              <a:schemeClr val="lt1">
                <a:alpha val="74000"/>
              </a:schemeClr>
            </a:outerShdw>
          </a:effectLst>
        </p:spPr>
        <p:txBody>
          <a:bodyPr anchorCtr="0" anchor="ctr" bIns="91425" lIns="91425" spcFirstLastPara="1" rIns="91425" wrap="square" tIns="91425">
            <a:normAutofit/>
          </a:bodyPr>
          <a:lstStyle/>
          <a:p>
            <a:pPr indent="0" lvl="0" marL="0" rtl="0" algn="ctr">
              <a:spcBef>
                <a:spcPts val="0"/>
              </a:spcBef>
              <a:spcAft>
                <a:spcPts val="0"/>
              </a:spcAft>
              <a:buNone/>
            </a:pPr>
            <a:r>
              <a:rPr b="1" lang="en" sz="3500">
                <a:solidFill>
                  <a:srgbClr val="333333"/>
                </a:solidFill>
                <a:latin typeface="Oswald"/>
                <a:ea typeface="Oswald"/>
                <a:cs typeface="Oswald"/>
                <a:sym typeface="Oswald"/>
              </a:rPr>
              <a:t>question</a:t>
            </a:r>
            <a:endParaRPr b="1" sz="3500">
              <a:solidFill>
                <a:srgbClr val="333333"/>
              </a:solidFill>
              <a:latin typeface="Oswald"/>
              <a:ea typeface="Oswald"/>
              <a:cs typeface="Oswald"/>
              <a:sym typeface="Oswald"/>
            </a:endParaRPr>
          </a:p>
        </p:txBody>
      </p:sp>
      <p:sp>
        <p:nvSpPr>
          <p:cNvPr id="811" name="Google Shape;811;p61"/>
          <p:cNvSpPr txBox="1"/>
          <p:nvPr>
            <p:ph idx="1" type="subTitle"/>
          </p:nvPr>
        </p:nvSpPr>
        <p:spPr>
          <a:xfrm>
            <a:off x="7982750" y="1396850"/>
            <a:ext cx="936300" cy="1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rgbClr val="EF7500"/>
                </a:solidFill>
                <a:latin typeface="Oswald"/>
                <a:ea typeface="Oswald"/>
                <a:cs typeface="Oswald"/>
                <a:sym typeface="Oswald"/>
              </a:rPr>
              <a:t>?</a:t>
            </a:r>
            <a:endParaRPr b="1" sz="10000">
              <a:solidFill>
                <a:srgbClr val="EF7500"/>
              </a:solidFill>
              <a:latin typeface="Oswald"/>
              <a:ea typeface="Oswald"/>
              <a:cs typeface="Oswald"/>
              <a:sym typeface="Oswald"/>
            </a:endParaRPr>
          </a:p>
        </p:txBody>
      </p:sp>
      <p:cxnSp>
        <p:nvCxnSpPr>
          <p:cNvPr id="812" name="Google Shape;812;p61"/>
          <p:cNvCxnSpPr/>
          <p:nvPr/>
        </p:nvCxnSpPr>
        <p:spPr>
          <a:xfrm rot="10800000">
            <a:off x="8447900" y="-14975"/>
            <a:ext cx="0" cy="1689600"/>
          </a:xfrm>
          <a:prstGeom prst="straightConnector1">
            <a:avLst/>
          </a:prstGeom>
          <a:noFill/>
          <a:ln cap="flat" cmpd="sng" w="9525">
            <a:solidFill>
              <a:srgbClr val="EF7500"/>
            </a:solidFill>
            <a:prstDash val="solid"/>
            <a:round/>
            <a:headEnd len="med" w="med" type="none"/>
            <a:tailEnd len="med" w="med" type="none"/>
          </a:ln>
        </p:spPr>
      </p:cxnSp>
      <p:sp>
        <p:nvSpPr>
          <p:cNvPr id="813" name="Google Shape;813;p61"/>
          <p:cNvSpPr txBox="1"/>
          <p:nvPr>
            <p:ph idx="1" type="subTitle"/>
          </p:nvPr>
        </p:nvSpPr>
        <p:spPr>
          <a:xfrm>
            <a:off x="8069575" y="1471875"/>
            <a:ext cx="936300" cy="1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500">
                <a:solidFill>
                  <a:schemeClr val="lt1"/>
                </a:solidFill>
                <a:latin typeface="Oswald"/>
                <a:ea typeface="Oswald"/>
                <a:cs typeface="Oswald"/>
                <a:sym typeface="Oswald"/>
              </a:rPr>
              <a:t>?</a:t>
            </a:r>
            <a:endParaRPr sz="8500">
              <a:solidFill>
                <a:schemeClr val="lt1"/>
              </a:solidFill>
              <a:latin typeface="Oswald"/>
              <a:ea typeface="Oswald"/>
              <a:cs typeface="Oswald"/>
              <a:sym typeface="Oswald"/>
            </a:endParaRPr>
          </a:p>
        </p:txBody>
      </p:sp>
      <p:sp>
        <p:nvSpPr>
          <p:cNvPr id="814" name="Google Shape;814;p61"/>
          <p:cNvSpPr/>
          <p:nvPr/>
        </p:nvSpPr>
        <p:spPr>
          <a:xfrm>
            <a:off x="8304800" y="2504700"/>
            <a:ext cx="176700" cy="18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5" name="Google Shape;815;p61"/>
          <p:cNvSpPr/>
          <p:nvPr/>
        </p:nvSpPr>
        <p:spPr>
          <a:xfrm>
            <a:off x="8453275" y="1656050"/>
            <a:ext cx="114900" cy="12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cxnSp>
        <p:nvCxnSpPr>
          <p:cNvPr id="816" name="Google Shape;816;p61"/>
          <p:cNvCxnSpPr/>
          <p:nvPr/>
        </p:nvCxnSpPr>
        <p:spPr>
          <a:xfrm flipH="1" rot="10800000">
            <a:off x="8432850" y="2601900"/>
            <a:ext cx="300" cy="2541600"/>
          </a:xfrm>
          <a:prstGeom prst="straightConnector1">
            <a:avLst/>
          </a:prstGeom>
          <a:noFill/>
          <a:ln cap="flat" cmpd="sng" w="9525">
            <a:solidFill>
              <a:srgbClr val="EF7500"/>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idx="1" type="subTitle"/>
          </p:nvPr>
        </p:nvSpPr>
        <p:spPr>
          <a:xfrm>
            <a:off x="0" y="87350"/>
            <a:ext cx="8448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300">
                <a:solidFill>
                  <a:schemeClr val="dk1"/>
                </a:solidFill>
                <a:latin typeface="Oswald"/>
                <a:ea typeface="Oswald"/>
                <a:cs typeface="Oswald"/>
                <a:sym typeface="Oswald"/>
              </a:rPr>
              <a:t>Who are we acknowledging </a:t>
            </a:r>
            <a:endParaRPr sz="4300">
              <a:solidFill>
                <a:schemeClr val="dk1"/>
              </a:solidFill>
              <a:latin typeface="Oswald"/>
              <a:ea typeface="Oswald"/>
              <a:cs typeface="Oswald"/>
              <a:sym typeface="Oswald"/>
            </a:endParaRPr>
          </a:p>
        </p:txBody>
      </p:sp>
      <p:grpSp>
        <p:nvGrpSpPr>
          <p:cNvPr id="111" name="Google Shape;111;p17"/>
          <p:cNvGrpSpPr/>
          <p:nvPr/>
        </p:nvGrpSpPr>
        <p:grpSpPr>
          <a:xfrm>
            <a:off x="3482813" y="3655376"/>
            <a:ext cx="1054507" cy="909020"/>
            <a:chOff x="6177513" y="1781976"/>
            <a:chExt cx="1054507" cy="909020"/>
          </a:xfrm>
        </p:grpSpPr>
        <p:pic>
          <p:nvPicPr>
            <p:cNvPr id="112" name="Google Shape;112;p17"/>
            <p:cNvPicPr preferRelativeResize="0"/>
            <p:nvPr/>
          </p:nvPicPr>
          <p:blipFill>
            <a:blip r:embed="rId3">
              <a:alphaModFix/>
            </a:blip>
            <a:stretch>
              <a:fillRect/>
            </a:stretch>
          </p:blipFill>
          <p:spPr>
            <a:xfrm>
              <a:off x="6177513" y="1781976"/>
              <a:ext cx="615775" cy="557949"/>
            </a:xfrm>
            <a:prstGeom prst="rect">
              <a:avLst/>
            </a:prstGeom>
            <a:noFill/>
            <a:ln>
              <a:noFill/>
            </a:ln>
          </p:spPr>
        </p:pic>
        <p:pic>
          <p:nvPicPr>
            <p:cNvPr id="113" name="Google Shape;113;p17"/>
            <p:cNvPicPr preferRelativeResize="0"/>
            <p:nvPr/>
          </p:nvPicPr>
          <p:blipFill>
            <a:blip r:embed="rId4">
              <a:alphaModFix/>
            </a:blip>
            <a:stretch>
              <a:fillRect/>
            </a:stretch>
          </p:blipFill>
          <p:spPr>
            <a:xfrm rot="1013452">
              <a:off x="6549799" y="2056850"/>
              <a:ext cx="614577" cy="556875"/>
            </a:xfrm>
            <a:prstGeom prst="rect">
              <a:avLst/>
            </a:prstGeom>
            <a:noFill/>
            <a:ln>
              <a:noFill/>
            </a:ln>
          </p:spPr>
        </p:pic>
      </p:grpSp>
      <p:sp>
        <p:nvSpPr>
          <p:cNvPr id="114" name="Google Shape;114;p17"/>
          <p:cNvSpPr txBox="1"/>
          <p:nvPr>
            <p:ph idx="1" type="subTitle"/>
          </p:nvPr>
        </p:nvSpPr>
        <p:spPr>
          <a:xfrm>
            <a:off x="1065550" y="2707938"/>
            <a:ext cx="9363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Oswald"/>
                <a:ea typeface="Oswald"/>
                <a:cs typeface="Oswald"/>
                <a:sym typeface="Oswald"/>
              </a:rPr>
              <a:t>Authors</a:t>
            </a:r>
            <a:endParaRPr sz="1700">
              <a:solidFill>
                <a:schemeClr val="dk1"/>
              </a:solidFill>
              <a:latin typeface="Oswald"/>
              <a:ea typeface="Oswald"/>
              <a:cs typeface="Oswald"/>
              <a:sym typeface="Oswald"/>
            </a:endParaRPr>
          </a:p>
        </p:txBody>
      </p:sp>
      <p:sp>
        <p:nvSpPr>
          <p:cNvPr id="115" name="Google Shape;115;p17"/>
          <p:cNvSpPr txBox="1"/>
          <p:nvPr>
            <p:ph idx="1" type="subTitle"/>
          </p:nvPr>
        </p:nvSpPr>
        <p:spPr>
          <a:xfrm>
            <a:off x="3851000" y="2707950"/>
            <a:ext cx="15297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Oswald"/>
                <a:ea typeface="Oswald"/>
                <a:cs typeface="Oswald"/>
                <a:sym typeface="Oswald"/>
              </a:rPr>
              <a:t>Image owners</a:t>
            </a:r>
            <a:endParaRPr sz="1700">
              <a:solidFill>
                <a:schemeClr val="dk1"/>
              </a:solidFill>
              <a:latin typeface="Oswald"/>
              <a:ea typeface="Oswald"/>
              <a:cs typeface="Oswald"/>
              <a:sym typeface="Oswald"/>
            </a:endParaRPr>
          </a:p>
        </p:txBody>
      </p:sp>
      <p:sp>
        <p:nvSpPr>
          <p:cNvPr id="116" name="Google Shape;116;p17"/>
          <p:cNvSpPr txBox="1"/>
          <p:nvPr>
            <p:ph idx="1" type="subTitle"/>
          </p:nvPr>
        </p:nvSpPr>
        <p:spPr>
          <a:xfrm>
            <a:off x="5563738" y="2720113"/>
            <a:ext cx="12069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Oswald"/>
                <a:ea typeface="Oswald"/>
                <a:cs typeface="Oswald"/>
                <a:sym typeface="Oswald"/>
              </a:rPr>
              <a:t>genAI tools</a:t>
            </a:r>
            <a:endParaRPr sz="1700">
              <a:solidFill>
                <a:schemeClr val="dk1"/>
              </a:solidFill>
              <a:latin typeface="Oswald"/>
              <a:ea typeface="Oswald"/>
              <a:cs typeface="Oswald"/>
              <a:sym typeface="Oswald"/>
            </a:endParaRPr>
          </a:p>
        </p:txBody>
      </p:sp>
      <p:sp>
        <p:nvSpPr>
          <p:cNvPr id="117" name="Google Shape;117;p17"/>
          <p:cNvSpPr txBox="1"/>
          <p:nvPr>
            <p:ph idx="1" type="subTitle"/>
          </p:nvPr>
        </p:nvSpPr>
        <p:spPr>
          <a:xfrm>
            <a:off x="3029975" y="4564400"/>
            <a:ext cx="19602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Oswald"/>
                <a:ea typeface="Oswald"/>
                <a:cs typeface="Oswald"/>
                <a:sym typeface="Oswald"/>
              </a:rPr>
              <a:t>Licenses &amp; Policies</a:t>
            </a:r>
            <a:endParaRPr sz="1700">
              <a:solidFill>
                <a:schemeClr val="dk1"/>
              </a:solidFill>
              <a:latin typeface="Oswald"/>
              <a:ea typeface="Oswald"/>
              <a:cs typeface="Oswald"/>
              <a:sym typeface="Oswald"/>
            </a:endParaRPr>
          </a:p>
        </p:txBody>
      </p:sp>
      <p:sp>
        <p:nvSpPr>
          <p:cNvPr id="118" name="Google Shape;118;p17"/>
          <p:cNvSpPr txBox="1"/>
          <p:nvPr>
            <p:ph idx="1" type="subTitle"/>
          </p:nvPr>
        </p:nvSpPr>
        <p:spPr>
          <a:xfrm>
            <a:off x="8090450" y="1279375"/>
            <a:ext cx="936300" cy="1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800">
                <a:solidFill>
                  <a:srgbClr val="EF7500"/>
                </a:solidFill>
                <a:latin typeface="Oswald"/>
                <a:ea typeface="Oswald"/>
                <a:cs typeface="Oswald"/>
                <a:sym typeface="Oswald"/>
              </a:rPr>
              <a:t>!</a:t>
            </a:r>
            <a:endParaRPr b="1" sz="11800">
              <a:solidFill>
                <a:srgbClr val="EF7500"/>
              </a:solidFill>
              <a:latin typeface="Oswald"/>
              <a:ea typeface="Oswald"/>
              <a:cs typeface="Oswald"/>
              <a:sym typeface="Oswald"/>
            </a:endParaRPr>
          </a:p>
        </p:txBody>
      </p:sp>
      <p:cxnSp>
        <p:nvCxnSpPr>
          <p:cNvPr id="119" name="Google Shape;119;p17"/>
          <p:cNvCxnSpPr/>
          <p:nvPr/>
        </p:nvCxnSpPr>
        <p:spPr>
          <a:xfrm rot="10800000">
            <a:off x="8447900" y="-14975"/>
            <a:ext cx="0" cy="1689600"/>
          </a:xfrm>
          <a:prstGeom prst="straightConnector1">
            <a:avLst/>
          </a:prstGeom>
          <a:noFill/>
          <a:ln cap="flat" cmpd="sng" w="9525">
            <a:solidFill>
              <a:srgbClr val="EF7500"/>
            </a:solidFill>
            <a:prstDash val="solid"/>
            <a:round/>
            <a:headEnd len="med" w="med" type="none"/>
            <a:tailEnd len="med" w="med" type="none"/>
          </a:ln>
        </p:spPr>
      </p:cxnSp>
      <p:cxnSp>
        <p:nvCxnSpPr>
          <p:cNvPr id="120" name="Google Shape;120;p17"/>
          <p:cNvCxnSpPr/>
          <p:nvPr/>
        </p:nvCxnSpPr>
        <p:spPr>
          <a:xfrm flipH="1" rot="10800000">
            <a:off x="8432850" y="2601900"/>
            <a:ext cx="300" cy="2541600"/>
          </a:xfrm>
          <a:prstGeom prst="straightConnector1">
            <a:avLst/>
          </a:prstGeom>
          <a:noFill/>
          <a:ln cap="flat" cmpd="sng" w="9525">
            <a:solidFill>
              <a:srgbClr val="EF7500"/>
            </a:solidFill>
            <a:prstDash val="solid"/>
            <a:round/>
            <a:headEnd len="med" w="med" type="none"/>
            <a:tailEnd len="med" w="med" type="none"/>
          </a:ln>
        </p:spPr>
      </p:cxnSp>
      <p:sp>
        <p:nvSpPr>
          <p:cNvPr id="121" name="Google Shape;121;p17"/>
          <p:cNvSpPr txBox="1"/>
          <p:nvPr>
            <p:ph idx="1" type="subTitle"/>
          </p:nvPr>
        </p:nvSpPr>
        <p:spPr>
          <a:xfrm>
            <a:off x="8178025" y="1413025"/>
            <a:ext cx="936300" cy="15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700">
                <a:solidFill>
                  <a:schemeClr val="lt1"/>
                </a:solidFill>
                <a:latin typeface="Oswald"/>
                <a:ea typeface="Oswald"/>
                <a:cs typeface="Oswald"/>
                <a:sym typeface="Oswald"/>
              </a:rPr>
              <a:t>!</a:t>
            </a:r>
            <a:endParaRPr sz="9700">
              <a:solidFill>
                <a:schemeClr val="lt1"/>
              </a:solidFill>
              <a:latin typeface="Oswald"/>
              <a:ea typeface="Oswald"/>
              <a:cs typeface="Oswald"/>
              <a:sym typeface="Oswald"/>
            </a:endParaRPr>
          </a:p>
        </p:txBody>
      </p:sp>
      <p:sp>
        <p:nvSpPr>
          <p:cNvPr id="122" name="Google Shape;122;p17"/>
          <p:cNvSpPr/>
          <p:nvPr/>
        </p:nvSpPr>
        <p:spPr>
          <a:xfrm>
            <a:off x="8380975" y="2581350"/>
            <a:ext cx="116100" cy="10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17"/>
          <p:cNvSpPr txBox="1"/>
          <p:nvPr>
            <p:ph idx="1" type="subTitle"/>
          </p:nvPr>
        </p:nvSpPr>
        <p:spPr>
          <a:xfrm>
            <a:off x="2437663" y="2707950"/>
            <a:ext cx="12783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Oswald"/>
                <a:ea typeface="Oswald"/>
                <a:cs typeface="Oswald"/>
                <a:sym typeface="Oswald"/>
              </a:rPr>
              <a:t>Contributors</a:t>
            </a:r>
            <a:endParaRPr sz="1700">
              <a:solidFill>
                <a:schemeClr val="dk1"/>
              </a:solidFill>
              <a:latin typeface="Oswald"/>
              <a:ea typeface="Oswald"/>
              <a:cs typeface="Oswald"/>
              <a:sym typeface="Oswald"/>
            </a:endParaRPr>
          </a:p>
        </p:txBody>
      </p:sp>
      <p:cxnSp>
        <p:nvCxnSpPr>
          <p:cNvPr id="124" name="Google Shape;124;p17"/>
          <p:cNvCxnSpPr/>
          <p:nvPr/>
        </p:nvCxnSpPr>
        <p:spPr>
          <a:xfrm>
            <a:off x="617100" y="3375925"/>
            <a:ext cx="7263900" cy="0"/>
          </a:xfrm>
          <a:prstGeom prst="straightConnector1">
            <a:avLst/>
          </a:prstGeom>
          <a:noFill/>
          <a:ln cap="flat" cmpd="sng" w="9525">
            <a:solidFill>
              <a:schemeClr val="dk2"/>
            </a:solidFill>
            <a:prstDash val="solid"/>
            <a:round/>
            <a:headEnd len="med" w="med" type="none"/>
            <a:tailEnd len="med" w="med" type="none"/>
          </a:ln>
        </p:spPr>
      </p:cxnSp>
      <p:pic>
        <p:nvPicPr>
          <p:cNvPr id="125" name="Google Shape;125;p17"/>
          <p:cNvPicPr preferRelativeResize="0"/>
          <p:nvPr/>
        </p:nvPicPr>
        <p:blipFill>
          <a:blip r:embed="rId5">
            <a:alphaModFix/>
          </a:blip>
          <a:stretch>
            <a:fillRect/>
          </a:stretch>
        </p:blipFill>
        <p:spPr>
          <a:xfrm>
            <a:off x="2705975" y="1908112"/>
            <a:ext cx="756150" cy="756150"/>
          </a:xfrm>
          <a:prstGeom prst="rect">
            <a:avLst/>
          </a:prstGeom>
          <a:noFill/>
          <a:ln>
            <a:noFill/>
          </a:ln>
        </p:spPr>
      </p:pic>
      <p:pic>
        <p:nvPicPr>
          <p:cNvPr id="126" name="Google Shape;126;p17"/>
          <p:cNvPicPr preferRelativeResize="0"/>
          <p:nvPr/>
        </p:nvPicPr>
        <p:blipFill>
          <a:blip r:embed="rId6">
            <a:alphaModFix/>
          </a:blip>
          <a:stretch>
            <a:fillRect/>
          </a:stretch>
        </p:blipFill>
        <p:spPr>
          <a:xfrm>
            <a:off x="1065550" y="1818038"/>
            <a:ext cx="936300" cy="936300"/>
          </a:xfrm>
          <a:prstGeom prst="rect">
            <a:avLst/>
          </a:prstGeom>
          <a:noFill/>
          <a:ln>
            <a:noFill/>
          </a:ln>
        </p:spPr>
      </p:pic>
      <p:pic>
        <p:nvPicPr>
          <p:cNvPr id="127" name="Google Shape;127;p17"/>
          <p:cNvPicPr preferRelativeResize="0"/>
          <p:nvPr/>
        </p:nvPicPr>
        <p:blipFill>
          <a:blip r:embed="rId7">
            <a:alphaModFix/>
          </a:blip>
          <a:stretch>
            <a:fillRect/>
          </a:stretch>
        </p:blipFill>
        <p:spPr>
          <a:xfrm>
            <a:off x="4151787" y="1818038"/>
            <a:ext cx="936300" cy="936300"/>
          </a:xfrm>
          <a:prstGeom prst="rect">
            <a:avLst/>
          </a:prstGeom>
          <a:noFill/>
          <a:ln>
            <a:noFill/>
          </a:ln>
        </p:spPr>
      </p:pic>
      <p:pic>
        <p:nvPicPr>
          <p:cNvPr id="128" name="Google Shape;128;p17"/>
          <p:cNvPicPr preferRelativeResize="0"/>
          <p:nvPr/>
        </p:nvPicPr>
        <p:blipFill>
          <a:blip r:embed="rId8">
            <a:alphaModFix/>
          </a:blip>
          <a:stretch>
            <a:fillRect/>
          </a:stretch>
        </p:blipFill>
        <p:spPr>
          <a:xfrm>
            <a:off x="5786613" y="1920288"/>
            <a:ext cx="756150" cy="756150"/>
          </a:xfrm>
          <a:prstGeom prst="rect">
            <a:avLst/>
          </a:prstGeom>
          <a:noFill/>
          <a:ln>
            <a:noFill/>
          </a:ln>
        </p:spPr>
      </p:pic>
      <p:sp>
        <p:nvSpPr>
          <p:cNvPr id="129" name="Google Shape;129;p17"/>
          <p:cNvSpPr txBox="1"/>
          <p:nvPr/>
        </p:nvSpPr>
        <p:spPr>
          <a:xfrm rot="-5400000">
            <a:off x="885637" y="2087721"/>
            <a:ext cx="4881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by @lutfix</a:t>
            </a:r>
            <a:endParaRPr sz="400"/>
          </a:p>
        </p:txBody>
      </p:sp>
      <p:sp>
        <p:nvSpPr>
          <p:cNvPr id="130" name="Google Shape;130;p17"/>
          <p:cNvSpPr txBox="1"/>
          <p:nvPr/>
        </p:nvSpPr>
        <p:spPr>
          <a:xfrm rot="-5400000">
            <a:off x="3875850" y="2174252"/>
            <a:ext cx="6963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by @AbtoCreative</a:t>
            </a:r>
            <a:endParaRPr sz="400"/>
          </a:p>
        </p:txBody>
      </p:sp>
      <p:sp>
        <p:nvSpPr>
          <p:cNvPr id="131" name="Google Shape;131;p17"/>
          <p:cNvSpPr txBox="1"/>
          <p:nvPr/>
        </p:nvSpPr>
        <p:spPr>
          <a:xfrm>
            <a:off x="2639450" y="1789827"/>
            <a:ext cx="6963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by @Uniconlabs</a:t>
            </a:r>
            <a:endParaRPr sz="400"/>
          </a:p>
        </p:txBody>
      </p:sp>
      <p:sp>
        <p:nvSpPr>
          <p:cNvPr id="132" name="Google Shape;132;p17"/>
          <p:cNvSpPr txBox="1"/>
          <p:nvPr/>
        </p:nvSpPr>
        <p:spPr>
          <a:xfrm>
            <a:off x="5777713" y="2581352"/>
            <a:ext cx="6963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by @Freepik</a:t>
            </a:r>
            <a:endParaRPr sz="400"/>
          </a:p>
        </p:txBody>
      </p:sp>
      <p:sp>
        <p:nvSpPr>
          <p:cNvPr id="133" name="Google Shape;133;p17"/>
          <p:cNvSpPr txBox="1"/>
          <p:nvPr/>
        </p:nvSpPr>
        <p:spPr>
          <a:xfrm rot="-6105614">
            <a:off x="3213203" y="3635739"/>
            <a:ext cx="696214" cy="27700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
              <a:t>By</a:t>
            </a:r>
            <a:endParaRPr sz="300"/>
          </a:p>
          <a:p>
            <a:pPr indent="0" lvl="0" marL="0" rtl="0" algn="l">
              <a:spcBef>
                <a:spcPts val="0"/>
              </a:spcBef>
              <a:spcAft>
                <a:spcPts val="0"/>
              </a:spcAft>
              <a:buNone/>
            </a:pPr>
            <a:r>
              <a:rPr lang="en" sz="300"/>
              <a:t> @Smashicons</a:t>
            </a:r>
            <a:endParaRPr sz="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p:nvPr/>
        </p:nvSpPr>
        <p:spPr>
          <a:xfrm>
            <a:off x="2760650" y="2370450"/>
            <a:ext cx="172800" cy="2316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18"/>
          <p:cNvSpPr/>
          <p:nvPr/>
        </p:nvSpPr>
        <p:spPr>
          <a:xfrm>
            <a:off x="3017225" y="2385025"/>
            <a:ext cx="172800" cy="2316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18"/>
          <p:cNvSpPr/>
          <p:nvPr/>
        </p:nvSpPr>
        <p:spPr>
          <a:xfrm>
            <a:off x="3273800" y="2385025"/>
            <a:ext cx="172800" cy="2316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18"/>
          <p:cNvSpPr/>
          <p:nvPr/>
        </p:nvSpPr>
        <p:spPr>
          <a:xfrm>
            <a:off x="2751925" y="1991025"/>
            <a:ext cx="745632" cy="184572"/>
          </a:xfrm>
          <a:prstGeom prst="flowChartTerminator">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18"/>
          <p:cNvSpPr/>
          <p:nvPr/>
        </p:nvSpPr>
        <p:spPr>
          <a:xfrm rot="4809364">
            <a:off x="1119154" y="2013016"/>
            <a:ext cx="740502" cy="561468"/>
          </a:xfrm>
          <a:prstGeom prst="flowChartDelay">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18"/>
          <p:cNvSpPr txBox="1"/>
          <p:nvPr>
            <p:ph idx="1" type="subTitle"/>
          </p:nvPr>
        </p:nvSpPr>
        <p:spPr>
          <a:xfrm>
            <a:off x="0" y="87350"/>
            <a:ext cx="8448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300">
                <a:solidFill>
                  <a:schemeClr val="dk1"/>
                </a:solidFill>
                <a:latin typeface="Oswald"/>
                <a:ea typeface="Oswald"/>
                <a:cs typeface="Oswald"/>
                <a:sym typeface="Oswald"/>
              </a:rPr>
              <a:t>Who are we acknowledging </a:t>
            </a:r>
            <a:endParaRPr sz="4300">
              <a:solidFill>
                <a:schemeClr val="dk1"/>
              </a:solidFill>
              <a:latin typeface="Oswald"/>
              <a:ea typeface="Oswald"/>
              <a:cs typeface="Oswald"/>
              <a:sym typeface="Oswald"/>
            </a:endParaRPr>
          </a:p>
        </p:txBody>
      </p:sp>
      <p:sp>
        <p:nvSpPr>
          <p:cNvPr id="144" name="Google Shape;144;p18"/>
          <p:cNvSpPr txBox="1"/>
          <p:nvPr>
            <p:ph idx="1" type="subTitle"/>
          </p:nvPr>
        </p:nvSpPr>
        <p:spPr>
          <a:xfrm>
            <a:off x="8090450" y="1279375"/>
            <a:ext cx="936300" cy="1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800">
                <a:solidFill>
                  <a:srgbClr val="EF7500"/>
                </a:solidFill>
                <a:latin typeface="Oswald"/>
                <a:ea typeface="Oswald"/>
                <a:cs typeface="Oswald"/>
                <a:sym typeface="Oswald"/>
              </a:rPr>
              <a:t>!</a:t>
            </a:r>
            <a:endParaRPr b="1" sz="11800">
              <a:solidFill>
                <a:srgbClr val="EF7500"/>
              </a:solidFill>
              <a:latin typeface="Oswald"/>
              <a:ea typeface="Oswald"/>
              <a:cs typeface="Oswald"/>
              <a:sym typeface="Oswald"/>
            </a:endParaRPr>
          </a:p>
        </p:txBody>
      </p:sp>
      <p:cxnSp>
        <p:nvCxnSpPr>
          <p:cNvPr id="145" name="Google Shape;145;p18"/>
          <p:cNvCxnSpPr/>
          <p:nvPr/>
        </p:nvCxnSpPr>
        <p:spPr>
          <a:xfrm rot="10800000">
            <a:off x="8447900" y="-14975"/>
            <a:ext cx="0" cy="1689600"/>
          </a:xfrm>
          <a:prstGeom prst="straightConnector1">
            <a:avLst/>
          </a:prstGeom>
          <a:noFill/>
          <a:ln cap="flat" cmpd="sng" w="9525">
            <a:solidFill>
              <a:srgbClr val="EF7500"/>
            </a:solidFill>
            <a:prstDash val="solid"/>
            <a:round/>
            <a:headEnd len="med" w="med" type="none"/>
            <a:tailEnd len="med" w="med" type="none"/>
          </a:ln>
        </p:spPr>
      </p:cxnSp>
      <p:cxnSp>
        <p:nvCxnSpPr>
          <p:cNvPr id="146" name="Google Shape;146;p18"/>
          <p:cNvCxnSpPr/>
          <p:nvPr/>
        </p:nvCxnSpPr>
        <p:spPr>
          <a:xfrm flipH="1" rot="10800000">
            <a:off x="8432850" y="2601900"/>
            <a:ext cx="300" cy="2541600"/>
          </a:xfrm>
          <a:prstGeom prst="straightConnector1">
            <a:avLst/>
          </a:prstGeom>
          <a:noFill/>
          <a:ln cap="flat" cmpd="sng" w="9525">
            <a:solidFill>
              <a:srgbClr val="EF7500"/>
            </a:solidFill>
            <a:prstDash val="solid"/>
            <a:round/>
            <a:headEnd len="med" w="med" type="none"/>
            <a:tailEnd len="med" w="med" type="none"/>
          </a:ln>
        </p:spPr>
      </p:cxnSp>
      <p:sp>
        <p:nvSpPr>
          <p:cNvPr id="147" name="Google Shape;147;p18"/>
          <p:cNvSpPr txBox="1"/>
          <p:nvPr>
            <p:ph idx="1" type="subTitle"/>
          </p:nvPr>
        </p:nvSpPr>
        <p:spPr>
          <a:xfrm>
            <a:off x="8178025" y="1413025"/>
            <a:ext cx="936300" cy="15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700">
                <a:solidFill>
                  <a:schemeClr val="lt1"/>
                </a:solidFill>
                <a:latin typeface="Oswald"/>
                <a:ea typeface="Oswald"/>
                <a:cs typeface="Oswald"/>
                <a:sym typeface="Oswald"/>
              </a:rPr>
              <a:t>!</a:t>
            </a:r>
            <a:endParaRPr sz="9700">
              <a:solidFill>
                <a:schemeClr val="lt1"/>
              </a:solidFill>
              <a:latin typeface="Oswald"/>
              <a:ea typeface="Oswald"/>
              <a:cs typeface="Oswald"/>
              <a:sym typeface="Oswald"/>
            </a:endParaRPr>
          </a:p>
        </p:txBody>
      </p:sp>
      <p:sp>
        <p:nvSpPr>
          <p:cNvPr id="148" name="Google Shape;148;p18"/>
          <p:cNvSpPr/>
          <p:nvPr/>
        </p:nvSpPr>
        <p:spPr>
          <a:xfrm>
            <a:off x="8380975" y="2581350"/>
            <a:ext cx="116100" cy="10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49" name="Google Shape;149;p18"/>
          <p:cNvGrpSpPr/>
          <p:nvPr/>
        </p:nvGrpSpPr>
        <p:grpSpPr>
          <a:xfrm>
            <a:off x="3482813" y="3655376"/>
            <a:ext cx="1054507" cy="909020"/>
            <a:chOff x="6177513" y="1781976"/>
            <a:chExt cx="1054507" cy="909020"/>
          </a:xfrm>
        </p:grpSpPr>
        <p:pic>
          <p:nvPicPr>
            <p:cNvPr id="150" name="Google Shape;150;p18"/>
            <p:cNvPicPr preferRelativeResize="0"/>
            <p:nvPr/>
          </p:nvPicPr>
          <p:blipFill>
            <a:blip r:embed="rId3">
              <a:alphaModFix/>
            </a:blip>
            <a:stretch>
              <a:fillRect/>
            </a:stretch>
          </p:blipFill>
          <p:spPr>
            <a:xfrm>
              <a:off x="6177513" y="1781976"/>
              <a:ext cx="615775" cy="557949"/>
            </a:xfrm>
            <a:prstGeom prst="rect">
              <a:avLst/>
            </a:prstGeom>
            <a:noFill/>
            <a:ln>
              <a:noFill/>
            </a:ln>
          </p:spPr>
        </p:pic>
        <p:pic>
          <p:nvPicPr>
            <p:cNvPr id="151" name="Google Shape;151;p18"/>
            <p:cNvPicPr preferRelativeResize="0"/>
            <p:nvPr/>
          </p:nvPicPr>
          <p:blipFill>
            <a:blip r:embed="rId4">
              <a:alphaModFix/>
            </a:blip>
            <a:stretch>
              <a:fillRect/>
            </a:stretch>
          </p:blipFill>
          <p:spPr>
            <a:xfrm rot="1013452">
              <a:off x="6549799" y="2056850"/>
              <a:ext cx="614577" cy="556875"/>
            </a:xfrm>
            <a:prstGeom prst="rect">
              <a:avLst/>
            </a:prstGeom>
            <a:noFill/>
            <a:ln>
              <a:noFill/>
            </a:ln>
          </p:spPr>
        </p:pic>
      </p:grpSp>
      <p:sp>
        <p:nvSpPr>
          <p:cNvPr id="152" name="Google Shape;152;p18"/>
          <p:cNvSpPr txBox="1"/>
          <p:nvPr>
            <p:ph idx="1" type="subTitle"/>
          </p:nvPr>
        </p:nvSpPr>
        <p:spPr>
          <a:xfrm>
            <a:off x="1065550" y="2707938"/>
            <a:ext cx="9363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Oswald"/>
                <a:ea typeface="Oswald"/>
                <a:cs typeface="Oswald"/>
                <a:sym typeface="Oswald"/>
              </a:rPr>
              <a:t>Authors</a:t>
            </a:r>
            <a:endParaRPr sz="1700">
              <a:solidFill>
                <a:schemeClr val="dk1"/>
              </a:solidFill>
              <a:latin typeface="Oswald"/>
              <a:ea typeface="Oswald"/>
              <a:cs typeface="Oswald"/>
              <a:sym typeface="Oswald"/>
            </a:endParaRPr>
          </a:p>
        </p:txBody>
      </p:sp>
      <p:sp>
        <p:nvSpPr>
          <p:cNvPr id="153" name="Google Shape;153;p18"/>
          <p:cNvSpPr txBox="1"/>
          <p:nvPr>
            <p:ph idx="1" type="subTitle"/>
          </p:nvPr>
        </p:nvSpPr>
        <p:spPr>
          <a:xfrm>
            <a:off x="3851000" y="2707950"/>
            <a:ext cx="15297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Oswald"/>
                <a:ea typeface="Oswald"/>
                <a:cs typeface="Oswald"/>
                <a:sym typeface="Oswald"/>
              </a:rPr>
              <a:t>Image owners</a:t>
            </a:r>
            <a:endParaRPr sz="1700">
              <a:solidFill>
                <a:schemeClr val="dk1"/>
              </a:solidFill>
              <a:latin typeface="Oswald"/>
              <a:ea typeface="Oswald"/>
              <a:cs typeface="Oswald"/>
              <a:sym typeface="Oswald"/>
            </a:endParaRPr>
          </a:p>
        </p:txBody>
      </p:sp>
      <p:sp>
        <p:nvSpPr>
          <p:cNvPr id="154" name="Google Shape;154;p18"/>
          <p:cNvSpPr txBox="1"/>
          <p:nvPr>
            <p:ph idx="1" type="subTitle"/>
          </p:nvPr>
        </p:nvSpPr>
        <p:spPr>
          <a:xfrm>
            <a:off x="5563738" y="2720113"/>
            <a:ext cx="12069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Oswald"/>
                <a:ea typeface="Oswald"/>
                <a:cs typeface="Oswald"/>
                <a:sym typeface="Oswald"/>
              </a:rPr>
              <a:t>genAI tools</a:t>
            </a:r>
            <a:endParaRPr sz="1700">
              <a:solidFill>
                <a:schemeClr val="dk1"/>
              </a:solidFill>
              <a:latin typeface="Oswald"/>
              <a:ea typeface="Oswald"/>
              <a:cs typeface="Oswald"/>
              <a:sym typeface="Oswald"/>
            </a:endParaRPr>
          </a:p>
        </p:txBody>
      </p:sp>
      <p:sp>
        <p:nvSpPr>
          <p:cNvPr id="155" name="Google Shape;155;p18"/>
          <p:cNvSpPr txBox="1"/>
          <p:nvPr>
            <p:ph idx="1" type="subTitle"/>
          </p:nvPr>
        </p:nvSpPr>
        <p:spPr>
          <a:xfrm>
            <a:off x="3029975" y="4564400"/>
            <a:ext cx="19602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Oswald"/>
                <a:ea typeface="Oswald"/>
                <a:cs typeface="Oswald"/>
                <a:sym typeface="Oswald"/>
              </a:rPr>
              <a:t>Licenses &amp; Policies</a:t>
            </a:r>
            <a:endParaRPr sz="1700">
              <a:solidFill>
                <a:schemeClr val="dk1"/>
              </a:solidFill>
              <a:latin typeface="Oswald"/>
              <a:ea typeface="Oswald"/>
              <a:cs typeface="Oswald"/>
              <a:sym typeface="Oswald"/>
            </a:endParaRPr>
          </a:p>
        </p:txBody>
      </p:sp>
      <p:sp>
        <p:nvSpPr>
          <p:cNvPr id="156" name="Google Shape;156;p18"/>
          <p:cNvSpPr txBox="1"/>
          <p:nvPr>
            <p:ph idx="1" type="subTitle"/>
          </p:nvPr>
        </p:nvSpPr>
        <p:spPr>
          <a:xfrm>
            <a:off x="2437663" y="2707950"/>
            <a:ext cx="12783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Oswald"/>
                <a:ea typeface="Oswald"/>
                <a:cs typeface="Oswald"/>
                <a:sym typeface="Oswald"/>
              </a:rPr>
              <a:t>Contributors</a:t>
            </a:r>
            <a:endParaRPr sz="1700">
              <a:solidFill>
                <a:schemeClr val="dk1"/>
              </a:solidFill>
              <a:latin typeface="Oswald"/>
              <a:ea typeface="Oswald"/>
              <a:cs typeface="Oswald"/>
              <a:sym typeface="Oswald"/>
            </a:endParaRPr>
          </a:p>
        </p:txBody>
      </p:sp>
      <p:cxnSp>
        <p:nvCxnSpPr>
          <p:cNvPr id="157" name="Google Shape;157;p18"/>
          <p:cNvCxnSpPr/>
          <p:nvPr/>
        </p:nvCxnSpPr>
        <p:spPr>
          <a:xfrm>
            <a:off x="617100" y="3375925"/>
            <a:ext cx="7263900" cy="0"/>
          </a:xfrm>
          <a:prstGeom prst="straightConnector1">
            <a:avLst/>
          </a:prstGeom>
          <a:noFill/>
          <a:ln cap="flat" cmpd="sng" w="9525">
            <a:solidFill>
              <a:schemeClr val="dk2"/>
            </a:solidFill>
            <a:prstDash val="solid"/>
            <a:round/>
            <a:headEnd len="med" w="med" type="none"/>
            <a:tailEnd len="med" w="med" type="none"/>
          </a:ln>
        </p:spPr>
      </p:cxnSp>
      <p:pic>
        <p:nvPicPr>
          <p:cNvPr id="158" name="Google Shape;158;p18"/>
          <p:cNvPicPr preferRelativeResize="0"/>
          <p:nvPr/>
        </p:nvPicPr>
        <p:blipFill>
          <a:blip r:embed="rId5">
            <a:alphaModFix/>
          </a:blip>
          <a:stretch>
            <a:fillRect/>
          </a:stretch>
        </p:blipFill>
        <p:spPr>
          <a:xfrm>
            <a:off x="2705975" y="1908112"/>
            <a:ext cx="756150" cy="756150"/>
          </a:xfrm>
          <a:prstGeom prst="rect">
            <a:avLst/>
          </a:prstGeom>
          <a:noFill/>
          <a:ln>
            <a:noFill/>
          </a:ln>
        </p:spPr>
      </p:pic>
      <p:pic>
        <p:nvPicPr>
          <p:cNvPr id="159" name="Google Shape;159;p18"/>
          <p:cNvPicPr preferRelativeResize="0"/>
          <p:nvPr/>
        </p:nvPicPr>
        <p:blipFill>
          <a:blip r:embed="rId6">
            <a:alphaModFix/>
          </a:blip>
          <a:stretch>
            <a:fillRect/>
          </a:stretch>
        </p:blipFill>
        <p:spPr>
          <a:xfrm>
            <a:off x="1065550" y="1818038"/>
            <a:ext cx="936300" cy="936300"/>
          </a:xfrm>
          <a:prstGeom prst="rect">
            <a:avLst/>
          </a:prstGeom>
          <a:noFill/>
          <a:ln>
            <a:noFill/>
          </a:ln>
        </p:spPr>
      </p:pic>
      <p:pic>
        <p:nvPicPr>
          <p:cNvPr id="160" name="Google Shape;160;p18"/>
          <p:cNvPicPr preferRelativeResize="0"/>
          <p:nvPr/>
        </p:nvPicPr>
        <p:blipFill>
          <a:blip r:embed="rId7">
            <a:alphaModFix/>
          </a:blip>
          <a:stretch>
            <a:fillRect/>
          </a:stretch>
        </p:blipFill>
        <p:spPr>
          <a:xfrm>
            <a:off x="4151787" y="1818038"/>
            <a:ext cx="936300" cy="936300"/>
          </a:xfrm>
          <a:prstGeom prst="rect">
            <a:avLst/>
          </a:prstGeom>
          <a:noFill/>
          <a:ln>
            <a:noFill/>
          </a:ln>
        </p:spPr>
      </p:pic>
      <p:pic>
        <p:nvPicPr>
          <p:cNvPr id="161" name="Google Shape;161;p18"/>
          <p:cNvPicPr preferRelativeResize="0"/>
          <p:nvPr/>
        </p:nvPicPr>
        <p:blipFill>
          <a:blip r:embed="rId8">
            <a:alphaModFix/>
          </a:blip>
          <a:stretch>
            <a:fillRect/>
          </a:stretch>
        </p:blipFill>
        <p:spPr>
          <a:xfrm>
            <a:off x="5786613" y="1920288"/>
            <a:ext cx="756150" cy="756150"/>
          </a:xfrm>
          <a:prstGeom prst="rect">
            <a:avLst/>
          </a:prstGeom>
          <a:noFill/>
          <a:ln>
            <a:noFill/>
          </a:ln>
        </p:spPr>
      </p:pic>
      <p:sp>
        <p:nvSpPr>
          <p:cNvPr id="162" name="Google Shape;162;p18"/>
          <p:cNvSpPr txBox="1"/>
          <p:nvPr/>
        </p:nvSpPr>
        <p:spPr>
          <a:xfrm rot="-5400000">
            <a:off x="885637" y="2087721"/>
            <a:ext cx="4881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by @lutfix</a:t>
            </a:r>
            <a:endParaRPr sz="400"/>
          </a:p>
        </p:txBody>
      </p:sp>
      <p:sp>
        <p:nvSpPr>
          <p:cNvPr id="163" name="Google Shape;163;p18"/>
          <p:cNvSpPr txBox="1"/>
          <p:nvPr/>
        </p:nvSpPr>
        <p:spPr>
          <a:xfrm rot="-5400000">
            <a:off x="3875850" y="2174252"/>
            <a:ext cx="6963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by @AbtoCreative</a:t>
            </a:r>
            <a:endParaRPr sz="400"/>
          </a:p>
        </p:txBody>
      </p:sp>
      <p:sp>
        <p:nvSpPr>
          <p:cNvPr id="164" name="Google Shape;164;p18"/>
          <p:cNvSpPr txBox="1"/>
          <p:nvPr/>
        </p:nvSpPr>
        <p:spPr>
          <a:xfrm>
            <a:off x="2639450" y="1789827"/>
            <a:ext cx="6963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by @Uniconlabs</a:t>
            </a:r>
            <a:endParaRPr sz="400"/>
          </a:p>
        </p:txBody>
      </p:sp>
      <p:sp>
        <p:nvSpPr>
          <p:cNvPr id="165" name="Google Shape;165;p18"/>
          <p:cNvSpPr txBox="1"/>
          <p:nvPr/>
        </p:nvSpPr>
        <p:spPr>
          <a:xfrm>
            <a:off x="5777713" y="2581352"/>
            <a:ext cx="6963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by @Freepik</a:t>
            </a:r>
            <a:endParaRPr sz="400"/>
          </a:p>
        </p:txBody>
      </p:sp>
      <p:sp>
        <p:nvSpPr>
          <p:cNvPr id="166" name="Google Shape;166;p18"/>
          <p:cNvSpPr txBox="1"/>
          <p:nvPr/>
        </p:nvSpPr>
        <p:spPr>
          <a:xfrm rot="-6105614">
            <a:off x="3213203" y="3635739"/>
            <a:ext cx="696214" cy="27700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
              <a:t>By</a:t>
            </a:r>
            <a:endParaRPr sz="300"/>
          </a:p>
          <a:p>
            <a:pPr indent="0" lvl="0" marL="0" rtl="0" algn="l">
              <a:spcBef>
                <a:spcPts val="0"/>
              </a:spcBef>
              <a:spcAft>
                <a:spcPts val="0"/>
              </a:spcAft>
              <a:buNone/>
            </a:pPr>
            <a:r>
              <a:rPr lang="en" sz="300"/>
              <a:t> @Smashicons</a:t>
            </a:r>
            <a:endParaRPr sz="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grpSp>
        <p:nvGrpSpPr>
          <p:cNvPr id="171" name="Google Shape;171;p19"/>
          <p:cNvGrpSpPr/>
          <p:nvPr/>
        </p:nvGrpSpPr>
        <p:grpSpPr>
          <a:xfrm>
            <a:off x="3526316" y="1006199"/>
            <a:ext cx="2091931" cy="1888761"/>
            <a:chOff x="6177513" y="1781976"/>
            <a:chExt cx="1054507" cy="909020"/>
          </a:xfrm>
        </p:grpSpPr>
        <p:pic>
          <p:nvPicPr>
            <p:cNvPr id="172" name="Google Shape;172;p19"/>
            <p:cNvPicPr preferRelativeResize="0"/>
            <p:nvPr/>
          </p:nvPicPr>
          <p:blipFill>
            <a:blip r:embed="rId3">
              <a:alphaModFix/>
            </a:blip>
            <a:stretch>
              <a:fillRect/>
            </a:stretch>
          </p:blipFill>
          <p:spPr>
            <a:xfrm>
              <a:off x="6177513" y="1781976"/>
              <a:ext cx="615775" cy="557949"/>
            </a:xfrm>
            <a:prstGeom prst="rect">
              <a:avLst/>
            </a:prstGeom>
            <a:noFill/>
            <a:ln>
              <a:noFill/>
            </a:ln>
          </p:spPr>
        </p:pic>
        <p:pic>
          <p:nvPicPr>
            <p:cNvPr id="173" name="Google Shape;173;p19"/>
            <p:cNvPicPr preferRelativeResize="0"/>
            <p:nvPr/>
          </p:nvPicPr>
          <p:blipFill>
            <a:blip r:embed="rId4">
              <a:alphaModFix/>
            </a:blip>
            <a:stretch>
              <a:fillRect/>
            </a:stretch>
          </p:blipFill>
          <p:spPr>
            <a:xfrm rot="1013452">
              <a:off x="6549799" y="2056850"/>
              <a:ext cx="614577" cy="556875"/>
            </a:xfrm>
            <a:prstGeom prst="rect">
              <a:avLst/>
            </a:prstGeom>
            <a:noFill/>
            <a:ln>
              <a:noFill/>
            </a:ln>
          </p:spPr>
        </p:pic>
      </p:grpSp>
      <p:sp>
        <p:nvSpPr>
          <p:cNvPr id="174" name="Google Shape;174;p19"/>
          <p:cNvSpPr txBox="1"/>
          <p:nvPr>
            <p:ph idx="4294967295" type="subTitle"/>
          </p:nvPr>
        </p:nvSpPr>
        <p:spPr>
          <a:xfrm>
            <a:off x="0" y="3290700"/>
            <a:ext cx="9144000" cy="1008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5000">
                <a:solidFill>
                  <a:schemeClr val="dk1"/>
                </a:solidFill>
                <a:latin typeface="Oswald"/>
                <a:ea typeface="Oswald"/>
                <a:cs typeface="Oswald"/>
                <a:sym typeface="Oswald"/>
              </a:rPr>
              <a:t>Licenses &amp; Policies</a:t>
            </a:r>
            <a:endParaRPr sz="5000">
              <a:solidFill>
                <a:schemeClr val="dk1"/>
              </a:solidFill>
              <a:latin typeface="Oswald"/>
              <a:ea typeface="Oswald"/>
              <a:cs typeface="Oswald"/>
              <a:sym typeface="Oswald"/>
            </a:endParaRPr>
          </a:p>
        </p:txBody>
      </p:sp>
      <p:sp>
        <p:nvSpPr>
          <p:cNvPr id="175" name="Google Shape;175;p19"/>
          <p:cNvSpPr txBox="1"/>
          <p:nvPr/>
        </p:nvSpPr>
        <p:spPr>
          <a:xfrm rot="-6251515">
            <a:off x="3393117" y="1322671"/>
            <a:ext cx="696250" cy="36926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By @Smashicons</a:t>
            </a:r>
            <a:endParaRPr sz="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idx="1" type="body"/>
          </p:nvPr>
        </p:nvSpPr>
        <p:spPr>
          <a:xfrm>
            <a:off x="3313725" y="183046"/>
            <a:ext cx="5603700" cy="601200"/>
          </a:xfrm>
          <a:prstGeom prst="rect">
            <a:avLst/>
          </a:prstGeom>
          <a:noFill/>
        </p:spPr>
        <p:txBody>
          <a:bodyPr anchorCtr="0" anchor="ctr" bIns="91425" lIns="91425" spcFirstLastPara="1" rIns="91425" wrap="square" tIns="91425">
            <a:noAutofit/>
          </a:bodyPr>
          <a:lstStyle/>
          <a:p>
            <a:pPr indent="0" lvl="0" marL="0" rtl="0" algn="l">
              <a:spcBef>
                <a:spcPts val="1200"/>
              </a:spcBef>
              <a:spcAft>
                <a:spcPts val="1200"/>
              </a:spcAft>
              <a:buNone/>
            </a:pPr>
            <a:r>
              <a:rPr lang="en" sz="1400">
                <a:solidFill>
                  <a:schemeClr val="dk1"/>
                </a:solidFill>
                <a:latin typeface="Oswald"/>
                <a:ea typeface="Oswald"/>
                <a:cs typeface="Oswald"/>
                <a:sym typeface="Oswald"/>
              </a:rPr>
              <a:t>Make the property rights clear &amp; access and usability rules evident</a:t>
            </a:r>
            <a:endParaRPr sz="1400">
              <a:solidFill>
                <a:schemeClr val="dk1"/>
              </a:solidFill>
              <a:latin typeface="Oswald"/>
              <a:ea typeface="Oswald"/>
              <a:cs typeface="Oswald"/>
              <a:sym typeface="Oswald"/>
            </a:endParaRPr>
          </a:p>
        </p:txBody>
      </p:sp>
      <p:cxnSp>
        <p:nvCxnSpPr>
          <p:cNvPr id="181" name="Google Shape;181;p20"/>
          <p:cNvCxnSpPr/>
          <p:nvPr/>
        </p:nvCxnSpPr>
        <p:spPr>
          <a:xfrm>
            <a:off x="1840050" y="4764825"/>
            <a:ext cx="520200" cy="0"/>
          </a:xfrm>
          <a:prstGeom prst="straightConnector1">
            <a:avLst/>
          </a:prstGeom>
          <a:noFill/>
          <a:ln cap="flat" cmpd="sng" w="9525">
            <a:solidFill>
              <a:srgbClr val="000000"/>
            </a:solidFill>
            <a:prstDash val="solid"/>
            <a:round/>
            <a:headEnd len="med" w="med" type="none"/>
            <a:tailEnd len="med" w="med" type="none"/>
          </a:ln>
        </p:spPr>
      </p:cxnSp>
      <p:sp>
        <p:nvSpPr>
          <p:cNvPr id="182" name="Google Shape;182;p20"/>
          <p:cNvSpPr txBox="1"/>
          <p:nvPr>
            <p:ph idx="1" type="body"/>
          </p:nvPr>
        </p:nvSpPr>
        <p:spPr>
          <a:xfrm>
            <a:off x="1431475" y="4821975"/>
            <a:ext cx="1337400" cy="2139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sz="1400">
                <a:solidFill>
                  <a:schemeClr val="dk1"/>
                </a:solidFill>
                <a:latin typeface="Oswald"/>
                <a:ea typeface="Oswald"/>
                <a:cs typeface="Oswald"/>
                <a:sym typeface="Oswald"/>
              </a:rPr>
              <a:t>ACCESSIBLE</a:t>
            </a:r>
            <a:endParaRPr sz="1400">
              <a:solidFill>
                <a:schemeClr val="dk1"/>
              </a:solidFill>
              <a:latin typeface="Oswald"/>
              <a:ea typeface="Oswald"/>
              <a:cs typeface="Oswald"/>
              <a:sym typeface="Oswald"/>
            </a:endParaRPr>
          </a:p>
        </p:txBody>
      </p:sp>
      <p:cxnSp>
        <p:nvCxnSpPr>
          <p:cNvPr id="183" name="Google Shape;183;p20"/>
          <p:cNvCxnSpPr/>
          <p:nvPr/>
        </p:nvCxnSpPr>
        <p:spPr>
          <a:xfrm>
            <a:off x="502650" y="4725475"/>
            <a:ext cx="520200" cy="0"/>
          </a:xfrm>
          <a:prstGeom prst="straightConnector1">
            <a:avLst/>
          </a:prstGeom>
          <a:noFill/>
          <a:ln cap="flat" cmpd="sng" w="9525">
            <a:solidFill>
              <a:srgbClr val="000000"/>
            </a:solidFill>
            <a:prstDash val="solid"/>
            <a:round/>
            <a:headEnd len="med" w="med" type="none"/>
            <a:tailEnd len="med" w="med" type="none"/>
          </a:ln>
        </p:spPr>
      </p:cxnSp>
      <p:sp>
        <p:nvSpPr>
          <p:cNvPr id="184" name="Google Shape;184;p20"/>
          <p:cNvSpPr txBox="1"/>
          <p:nvPr>
            <p:ph idx="1" type="body"/>
          </p:nvPr>
        </p:nvSpPr>
        <p:spPr>
          <a:xfrm>
            <a:off x="94075" y="4782625"/>
            <a:ext cx="1337400" cy="2139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sz="1400">
                <a:solidFill>
                  <a:schemeClr val="dk1"/>
                </a:solidFill>
                <a:latin typeface="Oswald"/>
                <a:ea typeface="Oswald"/>
                <a:cs typeface="Oswald"/>
                <a:sym typeface="Oswald"/>
              </a:rPr>
              <a:t>REUSABLE</a:t>
            </a:r>
            <a:endParaRPr sz="1400">
              <a:solidFill>
                <a:schemeClr val="dk1"/>
              </a:solidFill>
              <a:latin typeface="Oswald"/>
              <a:ea typeface="Oswald"/>
              <a:cs typeface="Oswald"/>
              <a:sym typeface="Oswald"/>
            </a:endParaRPr>
          </a:p>
        </p:txBody>
      </p:sp>
      <p:sp>
        <p:nvSpPr>
          <p:cNvPr id="185" name="Google Shape;185;p20"/>
          <p:cNvSpPr/>
          <p:nvPr/>
        </p:nvSpPr>
        <p:spPr>
          <a:xfrm>
            <a:off x="1695325" y="4126125"/>
            <a:ext cx="809700" cy="567900"/>
          </a:xfrm>
          <a:prstGeom prst="round2DiagRect">
            <a:avLst>
              <a:gd fmla="val 50000" name="adj1"/>
              <a:gd fmla="val 0" name="adj2"/>
            </a:avLst>
          </a:prstGeom>
          <a:solidFill>
            <a:srgbClr val="EF75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357925" y="4083100"/>
            <a:ext cx="809700" cy="567900"/>
          </a:xfrm>
          <a:prstGeom prst="round2DiagRect">
            <a:avLst>
              <a:gd fmla="val 50000" name="adj1"/>
              <a:gd fmla="val 0" name="adj2"/>
            </a:avLst>
          </a:prstGeom>
          <a:solidFill>
            <a:srgbClr val="EF75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p20"/>
          <p:cNvPicPr preferRelativeResize="0"/>
          <p:nvPr/>
        </p:nvPicPr>
        <p:blipFill>
          <a:blip r:embed="rId3">
            <a:alphaModFix/>
          </a:blip>
          <a:stretch>
            <a:fillRect/>
          </a:stretch>
        </p:blipFill>
        <p:spPr>
          <a:xfrm rot="-886546">
            <a:off x="1939895" y="4154450"/>
            <a:ext cx="320586" cy="537072"/>
          </a:xfrm>
          <a:prstGeom prst="rect">
            <a:avLst/>
          </a:prstGeom>
          <a:noFill/>
          <a:ln>
            <a:noFill/>
          </a:ln>
        </p:spPr>
      </p:pic>
      <p:sp>
        <p:nvSpPr>
          <p:cNvPr id="188" name="Google Shape;188;p20"/>
          <p:cNvSpPr/>
          <p:nvPr/>
        </p:nvSpPr>
        <p:spPr>
          <a:xfrm rot="2103954">
            <a:off x="598772" y="4166016"/>
            <a:ext cx="266832" cy="247946"/>
          </a:xfrm>
          <a:prstGeom prst="bentArrow">
            <a:avLst>
              <a:gd fmla="val 25000" name="adj1"/>
              <a:gd fmla="val 25000" name="adj2"/>
              <a:gd fmla="val 25000" name="adj3"/>
              <a:gd fmla="val 43750" name="adj4"/>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20"/>
          <p:cNvSpPr/>
          <p:nvPr/>
        </p:nvSpPr>
        <p:spPr>
          <a:xfrm rot="-8338811">
            <a:off x="573191" y="4317218"/>
            <a:ext cx="262829" cy="251343"/>
          </a:xfrm>
          <a:prstGeom prst="bentArrow">
            <a:avLst>
              <a:gd fmla="val 25000" name="adj1"/>
              <a:gd fmla="val 25000" name="adj2"/>
              <a:gd fmla="val 25000" name="adj3"/>
              <a:gd fmla="val 43750" name="adj4"/>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20"/>
          <p:cNvSpPr/>
          <p:nvPr/>
        </p:nvSpPr>
        <p:spPr>
          <a:xfrm>
            <a:off x="323550" y="1161151"/>
            <a:ext cx="657300" cy="582600"/>
          </a:xfrm>
          <a:prstGeom prst="round2DiagRect">
            <a:avLst>
              <a:gd fmla="val 35295" name="adj1"/>
              <a:gd fmla="val 0" name="adj2"/>
            </a:avLst>
          </a:prstGeom>
          <a:solidFill>
            <a:schemeClr val="lt1"/>
          </a:solidFill>
          <a:ln cap="flat" cmpd="sng" w="952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txBox="1"/>
          <p:nvPr>
            <p:ph idx="1" type="body"/>
          </p:nvPr>
        </p:nvSpPr>
        <p:spPr>
          <a:xfrm>
            <a:off x="685800" y="1254568"/>
            <a:ext cx="2219700" cy="396000"/>
          </a:xfrm>
          <a:prstGeom prst="rect">
            <a:avLst/>
          </a:prstGeom>
          <a:noFill/>
          <a:ln>
            <a:noFill/>
          </a:ln>
        </p:spPr>
        <p:txBody>
          <a:bodyPr anchorCtr="0" anchor="ctr" bIns="91425" lIns="91425" spcFirstLastPara="1" rIns="91425" wrap="square" tIns="91425">
            <a:noAutofit/>
          </a:bodyPr>
          <a:lstStyle/>
          <a:p>
            <a:pPr indent="0" lvl="0" marL="0" rtl="0" algn="ctr">
              <a:spcBef>
                <a:spcPts val="1200"/>
              </a:spcBef>
              <a:spcAft>
                <a:spcPts val="1200"/>
              </a:spcAft>
              <a:buNone/>
            </a:pPr>
            <a:r>
              <a:rPr lang="en" sz="1400">
                <a:solidFill>
                  <a:schemeClr val="dk1"/>
                </a:solidFill>
                <a:latin typeface="Oswald"/>
                <a:ea typeface="Oswald"/>
                <a:cs typeface="Oswald"/>
                <a:sym typeface="Oswald"/>
              </a:rPr>
              <a:t>To consider before</a:t>
            </a:r>
            <a:endParaRPr sz="1400">
              <a:solidFill>
                <a:schemeClr val="dk1"/>
              </a:solidFill>
              <a:latin typeface="Oswald"/>
              <a:ea typeface="Oswald"/>
              <a:cs typeface="Oswald"/>
              <a:sym typeface="Oswald"/>
            </a:endParaRPr>
          </a:p>
        </p:txBody>
      </p:sp>
      <p:cxnSp>
        <p:nvCxnSpPr>
          <p:cNvPr id="192" name="Google Shape;192;p20"/>
          <p:cNvCxnSpPr/>
          <p:nvPr/>
        </p:nvCxnSpPr>
        <p:spPr>
          <a:xfrm flipH="1" rot="10800000">
            <a:off x="1204938" y="1635811"/>
            <a:ext cx="1181400" cy="5100"/>
          </a:xfrm>
          <a:prstGeom prst="straightConnector1">
            <a:avLst/>
          </a:prstGeom>
          <a:noFill/>
          <a:ln cap="flat" cmpd="sng" w="9525">
            <a:solidFill>
              <a:srgbClr val="EF7500"/>
            </a:solidFill>
            <a:prstDash val="solid"/>
            <a:round/>
            <a:headEnd len="med" w="med" type="none"/>
            <a:tailEnd len="med" w="med" type="none"/>
          </a:ln>
        </p:spPr>
      </p:cxnSp>
      <p:sp>
        <p:nvSpPr>
          <p:cNvPr id="193" name="Google Shape;193;p20"/>
          <p:cNvSpPr txBox="1"/>
          <p:nvPr>
            <p:ph idx="1" type="body"/>
          </p:nvPr>
        </p:nvSpPr>
        <p:spPr>
          <a:xfrm>
            <a:off x="311700" y="1850425"/>
            <a:ext cx="4576500" cy="2488500"/>
          </a:xfrm>
          <a:prstGeom prst="rect">
            <a:avLst/>
          </a:prstGeom>
          <a:noFill/>
        </p:spPr>
        <p:txBody>
          <a:bodyPr anchorCtr="0" anchor="t" bIns="91425" lIns="91425" spcFirstLastPara="1" rIns="91425" wrap="square" tIns="91425">
            <a:noAutofit/>
          </a:bodyPr>
          <a:lstStyle/>
          <a:p>
            <a:pPr indent="-311150" lvl="0" marL="457200" rtl="0" algn="l">
              <a:spcBef>
                <a:spcPts val="1200"/>
              </a:spcBef>
              <a:spcAft>
                <a:spcPts val="0"/>
              </a:spcAft>
              <a:buClr>
                <a:srgbClr val="D9D9D9"/>
              </a:buClr>
              <a:buSzPts val="1300"/>
              <a:buFont typeface="Oswald"/>
              <a:buChar char="●"/>
            </a:pPr>
            <a:r>
              <a:rPr lang="en" sz="1300">
                <a:solidFill>
                  <a:schemeClr val="dk1"/>
                </a:solidFill>
                <a:latin typeface="Oswald"/>
                <a:ea typeface="Oswald"/>
                <a:cs typeface="Oswald"/>
                <a:sym typeface="Oswald"/>
              </a:rPr>
              <a:t>Creative Commons Licence (cc)</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1" marL="914400" rtl="0" algn="l">
              <a:spcBef>
                <a:spcPts val="0"/>
              </a:spcBef>
              <a:spcAft>
                <a:spcPts val="0"/>
              </a:spcAft>
              <a:buClr>
                <a:srgbClr val="D9D9D9"/>
              </a:buClr>
              <a:buSzPts val="1300"/>
              <a:buFont typeface="Oswald"/>
              <a:buChar char="○"/>
            </a:pPr>
            <a:r>
              <a:rPr lang="en" sz="1300">
                <a:solidFill>
                  <a:schemeClr val="dk1"/>
                </a:solidFill>
                <a:latin typeface="Oswald"/>
                <a:ea typeface="Oswald"/>
                <a:cs typeface="Oswald"/>
                <a:sym typeface="Oswald"/>
              </a:rPr>
              <a:t>Cannot be revoked, updates only apply for new “users”</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1" marL="914400" rtl="0" algn="l">
              <a:spcBef>
                <a:spcPts val="0"/>
              </a:spcBef>
              <a:spcAft>
                <a:spcPts val="0"/>
              </a:spcAft>
              <a:buClr>
                <a:srgbClr val="D9D9D9"/>
              </a:buClr>
              <a:buSzPts val="1300"/>
              <a:buFont typeface="Oswald"/>
              <a:buChar char="○"/>
            </a:pPr>
            <a:r>
              <a:rPr lang="en" sz="1300">
                <a:solidFill>
                  <a:schemeClr val="dk1"/>
                </a:solidFill>
                <a:latin typeface="Oswald"/>
                <a:ea typeface="Oswald"/>
                <a:cs typeface="Oswald"/>
                <a:sym typeface="Oswald"/>
              </a:rPr>
              <a:t>Only the copyrights holder can apply a CC license</a:t>
            </a:r>
            <a:endParaRPr sz="1300">
              <a:solidFill>
                <a:schemeClr val="dk1"/>
              </a:solidFill>
              <a:latin typeface="Oswald"/>
              <a:ea typeface="Oswald"/>
              <a:cs typeface="Oswald"/>
              <a:sym typeface="Oswald"/>
            </a:endParaRPr>
          </a:p>
          <a:p>
            <a:pPr indent="-311150" lvl="2" marL="1371600" rtl="0" algn="l">
              <a:spcBef>
                <a:spcPts val="0"/>
              </a:spcBef>
              <a:spcAft>
                <a:spcPts val="0"/>
              </a:spcAft>
              <a:buClr>
                <a:srgbClr val="D9D9D9"/>
              </a:buClr>
              <a:buSzPts val="1300"/>
              <a:buFont typeface="Oswald"/>
              <a:buChar char="■"/>
            </a:pPr>
            <a:r>
              <a:rPr lang="en" sz="1300">
                <a:solidFill>
                  <a:schemeClr val="dk1"/>
                </a:solidFill>
                <a:latin typeface="Oswald"/>
                <a:ea typeface="Oswald"/>
                <a:cs typeface="Oswald"/>
                <a:sym typeface="Oswald"/>
              </a:rPr>
              <a:t>If created in the job - individual is not the holder</a:t>
            </a:r>
            <a:endParaRPr sz="1300">
              <a:solidFill>
                <a:schemeClr val="dk1"/>
              </a:solidFill>
              <a:latin typeface="Oswald"/>
              <a:ea typeface="Oswald"/>
              <a:cs typeface="Oswald"/>
              <a:sym typeface="Oswald"/>
            </a:endParaRPr>
          </a:p>
        </p:txBody>
      </p:sp>
      <p:pic>
        <p:nvPicPr>
          <p:cNvPr id="194" name="Google Shape;194;p20"/>
          <p:cNvPicPr preferRelativeResize="0"/>
          <p:nvPr/>
        </p:nvPicPr>
        <p:blipFill>
          <a:blip r:embed="rId4">
            <a:alphaModFix/>
          </a:blip>
          <a:stretch>
            <a:fillRect/>
          </a:stretch>
        </p:blipFill>
        <p:spPr>
          <a:xfrm>
            <a:off x="443925" y="1234025"/>
            <a:ext cx="416550" cy="416550"/>
          </a:xfrm>
          <a:prstGeom prst="rect">
            <a:avLst/>
          </a:prstGeom>
          <a:noFill/>
          <a:ln>
            <a:noFill/>
          </a:ln>
        </p:spPr>
      </p:pic>
      <p:sp>
        <p:nvSpPr>
          <p:cNvPr id="195" name="Google Shape;195;p20"/>
          <p:cNvSpPr txBox="1"/>
          <p:nvPr>
            <p:ph idx="4294967295" type="subTitle"/>
          </p:nvPr>
        </p:nvSpPr>
        <p:spPr>
          <a:xfrm>
            <a:off x="660250" y="87350"/>
            <a:ext cx="43080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4300">
                <a:solidFill>
                  <a:schemeClr val="dk1"/>
                </a:solidFill>
                <a:latin typeface="Oswald"/>
                <a:ea typeface="Oswald"/>
                <a:cs typeface="Oswald"/>
                <a:sym typeface="Oswald"/>
              </a:rPr>
              <a:t>Licenses</a:t>
            </a:r>
            <a:endParaRPr sz="4300">
              <a:solidFill>
                <a:schemeClr val="dk1"/>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1"/>
          <p:cNvSpPr txBox="1"/>
          <p:nvPr>
            <p:ph idx="1" type="body"/>
          </p:nvPr>
        </p:nvSpPr>
        <p:spPr>
          <a:xfrm>
            <a:off x="3313725" y="183046"/>
            <a:ext cx="5603700" cy="601200"/>
          </a:xfrm>
          <a:prstGeom prst="rect">
            <a:avLst/>
          </a:prstGeom>
          <a:noFill/>
        </p:spPr>
        <p:txBody>
          <a:bodyPr anchorCtr="0" anchor="ctr" bIns="91425" lIns="91425" spcFirstLastPara="1" rIns="91425" wrap="square" tIns="91425">
            <a:noAutofit/>
          </a:bodyPr>
          <a:lstStyle/>
          <a:p>
            <a:pPr indent="0" lvl="0" marL="0" rtl="0" algn="l">
              <a:spcBef>
                <a:spcPts val="1200"/>
              </a:spcBef>
              <a:spcAft>
                <a:spcPts val="1200"/>
              </a:spcAft>
              <a:buNone/>
            </a:pPr>
            <a:r>
              <a:rPr lang="en" sz="1400">
                <a:solidFill>
                  <a:schemeClr val="dk1"/>
                </a:solidFill>
                <a:latin typeface="Oswald"/>
                <a:ea typeface="Oswald"/>
                <a:cs typeface="Oswald"/>
                <a:sym typeface="Oswald"/>
              </a:rPr>
              <a:t>Make the property rights clear &amp; access and usability rules evident</a:t>
            </a:r>
            <a:endParaRPr sz="1400">
              <a:solidFill>
                <a:schemeClr val="dk1"/>
              </a:solidFill>
              <a:latin typeface="Oswald"/>
              <a:ea typeface="Oswald"/>
              <a:cs typeface="Oswald"/>
              <a:sym typeface="Oswald"/>
            </a:endParaRPr>
          </a:p>
        </p:txBody>
      </p:sp>
      <p:cxnSp>
        <p:nvCxnSpPr>
          <p:cNvPr id="201" name="Google Shape;201;p21"/>
          <p:cNvCxnSpPr/>
          <p:nvPr/>
        </p:nvCxnSpPr>
        <p:spPr>
          <a:xfrm>
            <a:off x="1840050" y="4764825"/>
            <a:ext cx="520200" cy="0"/>
          </a:xfrm>
          <a:prstGeom prst="straightConnector1">
            <a:avLst/>
          </a:prstGeom>
          <a:noFill/>
          <a:ln cap="flat" cmpd="sng" w="9525">
            <a:solidFill>
              <a:srgbClr val="000000"/>
            </a:solidFill>
            <a:prstDash val="solid"/>
            <a:round/>
            <a:headEnd len="med" w="med" type="none"/>
            <a:tailEnd len="med" w="med" type="none"/>
          </a:ln>
        </p:spPr>
      </p:cxnSp>
      <p:sp>
        <p:nvSpPr>
          <p:cNvPr id="202" name="Google Shape;202;p21"/>
          <p:cNvSpPr txBox="1"/>
          <p:nvPr>
            <p:ph idx="1" type="body"/>
          </p:nvPr>
        </p:nvSpPr>
        <p:spPr>
          <a:xfrm>
            <a:off x="1431475" y="4821975"/>
            <a:ext cx="1337400" cy="2139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sz="1400">
                <a:solidFill>
                  <a:schemeClr val="dk1"/>
                </a:solidFill>
                <a:latin typeface="Oswald"/>
                <a:ea typeface="Oswald"/>
                <a:cs typeface="Oswald"/>
                <a:sym typeface="Oswald"/>
              </a:rPr>
              <a:t>ACCESSIBLE</a:t>
            </a:r>
            <a:endParaRPr sz="1400">
              <a:solidFill>
                <a:schemeClr val="dk1"/>
              </a:solidFill>
              <a:latin typeface="Oswald"/>
              <a:ea typeface="Oswald"/>
              <a:cs typeface="Oswald"/>
              <a:sym typeface="Oswald"/>
            </a:endParaRPr>
          </a:p>
        </p:txBody>
      </p:sp>
      <p:cxnSp>
        <p:nvCxnSpPr>
          <p:cNvPr id="203" name="Google Shape;203;p21"/>
          <p:cNvCxnSpPr/>
          <p:nvPr/>
        </p:nvCxnSpPr>
        <p:spPr>
          <a:xfrm>
            <a:off x="502650" y="4725475"/>
            <a:ext cx="520200" cy="0"/>
          </a:xfrm>
          <a:prstGeom prst="straightConnector1">
            <a:avLst/>
          </a:prstGeom>
          <a:noFill/>
          <a:ln cap="flat" cmpd="sng" w="9525">
            <a:solidFill>
              <a:srgbClr val="000000"/>
            </a:solidFill>
            <a:prstDash val="solid"/>
            <a:round/>
            <a:headEnd len="med" w="med" type="none"/>
            <a:tailEnd len="med" w="med" type="none"/>
          </a:ln>
        </p:spPr>
      </p:cxnSp>
      <p:sp>
        <p:nvSpPr>
          <p:cNvPr id="204" name="Google Shape;204;p21"/>
          <p:cNvSpPr txBox="1"/>
          <p:nvPr>
            <p:ph idx="1" type="body"/>
          </p:nvPr>
        </p:nvSpPr>
        <p:spPr>
          <a:xfrm>
            <a:off x="94075" y="4782625"/>
            <a:ext cx="1337400" cy="2139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lang="en" sz="1400">
                <a:solidFill>
                  <a:schemeClr val="dk1"/>
                </a:solidFill>
                <a:latin typeface="Oswald"/>
                <a:ea typeface="Oswald"/>
                <a:cs typeface="Oswald"/>
                <a:sym typeface="Oswald"/>
              </a:rPr>
              <a:t>REUSABLE</a:t>
            </a:r>
            <a:endParaRPr sz="1400">
              <a:solidFill>
                <a:schemeClr val="dk1"/>
              </a:solidFill>
              <a:latin typeface="Oswald"/>
              <a:ea typeface="Oswald"/>
              <a:cs typeface="Oswald"/>
              <a:sym typeface="Oswald"/>
            </a:endParaRPr>
          </a:p>
        </p:txBody>
      </p:sp>
      <p:sp>
        <p:nvSpPr>
          <p:cNvPr id="205" name="Google Shape;205;p21"/>
          <p:cNvSpPr/>
          <p:nvPr/>
        </p:nvSpPr>
        <p:spPr>
          <a:xfrm>
            <a:off x="1695325" y="4126125"/>
            <a:ext cx="809700" cy="567900"/>
          </a:xfrm>
          <a:prstGeom prst="round2DiagRect">
            <a:avLst>
              <a:gd fmla="val 50000" name="adj1"/>
              <a:gd fmla="val 0" name="adj2"/>
            </a:avLst>
          </a:prstGeom>
          <a:solidFill>
            <a:srgbClr val="EF75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357925" y="4083100"/>
            <a:ext cx="809700" cy="567900"/>
          </a:xfrm>
          <a:prstGeom prst="round2DiagRect">
            <a:avLst>
              <a:gd fmla="val 50000" name="adj1"/>
              <a:gd fmla="val 0" name="adj2"/>
            </a:avLst>
          </a:prstGeom>
          <a:solidFill>
            <a:srgbClr val="EF75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21"/>
          <p:cNvPicPr preferRelativeResize="0"/>
          <p:nvPr/>
        </p:nvPicPr>
        <p:blipFill>
          <a:blip r:embed="rId3">
            <a:alphaModFix/>
          </a:blip>
          <a:stretch>
            <a:fillRect/>
          </a:stretch>
        </p:blipFill>
        <p:spPr>
          <a:xfrm rot="-886546">
            <a:off x="1939895" y="4154450"/>
            <a:ext cx="320586" cy="537072"/>
          </a:xfrm>
          <a:prstGeom prst="rect">
            <a:avLst/>
          </a:prstGeom>
          <a:noFill/>
          <a:ln>
            <a:noFill/>
          </a:ln>
        </p:spPr>
      </p:pic>
      <p:sp>
        <p:nvSpPr>
          <p:cNvPr id="208" name="Google Shape;208;p21"/>
          <p:cNvSpPr/>
          <p:nvPr/>
        </p:nvSpPr>
        <p:spPr>
          <a:xfrm rot="2103954">
            <a:off x="598772" y="4166016"/>
            <a:ext cx="266832" cy="247946"/>
          </a:xfrm>
          <a:prstGeom prst="bentArrow">
            <a:avLst>
              <a:gd fmla="val 25000" name="adj1"/>
              <a:gd fmla="val 25000" name="adj2"/>
              <a:gd fmla="val 25000" name="adj3"/>
              <a:gd fmla="val 43750" name="adj4"/>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21"/>
          <p:cNvSpPr/>
          <p:nvPr/>
        </p:nvSpPr>
        <p:spPr>
          <a:xfrm rot="-8338811">
            <a:off x="573191" y="4317218"/>
            <a:ext cx="262829" cy="251343"/>
          </a:xfrm>
          <a:prstGeom prst="bentArrow">
            <a:avLst>
              <a:gd fmla="val 25000" name="adj1"/>
              <a:gd fmla="val 25000" name="adj2"/>
              <a:gd fmla="val 25000" name="adj3"/>
              <a:gd fmla="val 43750" name="adj4"/>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21"/>
          <p:cNvSpPr/>
          <p:nvPr/>
        </p:nvSpPr>
        <p:spPr>
          <a:xfrm>
            <a:off x="323550" y="1161151"/>
            <a:ext cx="657300" cy="582600"/>
          </a:xfrm>
          <a:prstGeom prst="round2DiagRect">
            <a:avLst>
              <a:gd fmla="val 35295" name="adj1"/>
              <a:gd fmla="val 0" name="adj2"/>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txBox="1"/>
          <p:nvPr>
            <p:ph idx="1" type="body"/>
          </p:nvPr>
        </p:nvSpPr>
        <p:spPr>
          <a:xfrm>
            <a:off x="685800" y="1254568"/>
            <a:ext cx="2219700" cy="396000"/>
          </a:xfrm>
          <a:prstGeom prst="rect">
            <a:avLst/>
          </a:prstGeom>
          <a:noFill/>
          <a:ln>
            <a:noFill/>
          </a:ln>
        </p:spPr>
        <p:txBody>
          <a:bodyPr anchorCtr="0" anchor="ctr" bIns="91425" lIns="91425" spcFirstLastPara="1" rIns="91425" wrap="square" tIns="91425">
            <a:noAutofit/>
          </a:bodyPr>
          <a:lstStyle/>
          <a:p>
            <a:pPr indent="0" lvl="0" marL="0" rtl="0" algn="ctr">
              <a:spcBef>
                <a:spcPts val="1200"/>
              </a:spcBef>
              <a:spcAft>
                <a:spcPts val="1200"/>
              </a:spcAft>
              <a:buNone/>
            </a:pPr>
            <a:r>
              <a:rPr lang="en" sz="1400">
                <a:solidFill>
                  <a:srgbClr val="D9D9D9"/>
                </a:solidFill>
                <a:latin typeface="Oswald"/>
                <a:ea typeface="Oswald"/>
                <a:cs typeface="Oswald"/>
                <a:sym typeface="Oswald"/>
              </a:rPr>
              <a:t>To consider before</a:t>
            </a:r>
            <a:endParaRPr sz="1400">
              <a:solidFill>
                <a:srgbClr val="D9D9D9"/>
              </a:solidFill>
              <a:latin typeface="Oswald"/>
              <a:ea typeface="Oswald"/>
              <a:cs typeface="Oswald"/>
              <a:sym typeface="Oswald"/>
            </a:endParaRPr>
          </a:p>
        </p:txBody>
      </p:sp>
      <p:cxnSp>
        <p:nvCxnSpPr>
          <p:cNvPr id="212" name="Google Shape;212;p21"/>
          <p:cNvCxnSpPr/>
          <p:nvPr/>
        </p:nvCxnSpPr>
        <p:spPr>
          <a:xfrm flipH="1" rot="10800000">
            <a:off x="1204938" y="1635811"/>
            <a:ext cx="1181400" cy="5100"/>
          </a:xfrm>
          <a:prstGeom prst="straightConnector1">
            <a:avLst/>
          </a:prstGeom>
          <a:noFill/>
          <a:ln cap="flat" cmpd="sng" w="9525">
            <a:solidFill>
              <a:schemeClr val="lt2"/>
            </a:solidFill>
            <a:prstDash val="solid"/>
            <a:round/>
            <a:headEnd len="med" w="med" type="none"/>
            <a:tailEnd len="med" w="med" type="none"/>
          </a:ln>
        </p:spPr>
      </p:cxnSp>
      <p:sp>
        <p:nvSpPr>
          <p:cNvPr id="213" name="Google Shape;213;p21"/>
          <p:cNvSpPr txBox="1"/>
          <p:nvPr>
            <p:ph idx="1" type="body"/>
          </p:nvPr>
        </p:nvSpPr>
        <p:spPr>
          <a:xfrm>
            <a:off x="311700" y="1850425"/>
            <a:ext cx="4576500" cy="2488500"/>
          </a:xfrm>
          <a:prstGeom prst="rect">
            <a:avLst/>
          </a:prstGeom>
          <a:noFill/>
        </p:spPr>
        <p:txBody>
          <a:bodyPr anchorCtr="0" anchor="t" bIns="91425" lIns="91425" spcFirstLastPara="1" rIns="91425" wrap="square" tIns="91425">
            <a:noAutofit/>
          </a:bodyPr>
          <a:lstStyle/>
          <a:p>
            <a:pPr indent="-311150" lvl="0" marL="457200" rtl="0" algn="l">
              <a:spcBef>
                <a:spcPts val="1200"/>
              </a:spcBef>
              <a:spcAft>
                <a:spcPts val="0"/>
              </a:spcAft>
              <a:buClr>
                <a:srgbClr val="D9D9D9"/>
              </a:buClr>
              <a:buSzPts val="1300"/>
              <a:buFont typeface="Oswald"/>
              <a:buChar char="●"/>
            </a:pPr>
            <a:r>
              <a:rPr lang="en" sz="1300">
                <a:solidFill>
                  <a:srgbClr val="D9D9D9"/>
                </a:solidFill>
                <a:latin typeface="Oswald"/>
                <a:ea typeface="Oswald"/>
                <a:cs typeface="Oswald"/>
                <a:sym typeface="Oswald"/>
              </a:rPr>
              <a:t>Creative Commons Licence (cc)</a:t>
            </a:r>
            <a:br>
              <a:rPr lang="en" sz="1300">
                <a:solidFill>
                  <a:srgbClr val="D9D9D9"/>
                </a:solidFill>
                <a:latin typeface="Oswald"/>
                <a:ea typeface="Oswald"/>
                <a:cs typeface="Oswald"/>
                <a:sym typeface="Oswald"/>
              </a:rPr>
            </a:br>
            <a:endParaRPr sz="1300">
              <a:solidFill>
                <a:srgbClr val="D9D9D9"/>
              </a:solidFill>
              <a:latin typeface="Oswald"/>
              <a:ea typeface="Oswald"/>
              <a:cs typeface="Oswald"/>
              <a:sym typeface="Oswald"/>
            </a:endParaRPr>
          </a:p>
          <a:p>
            <a:pPr indent="-311150" lvl="1" marL="914400" rtl="0" algn="l">
              <a:spcBef>
                <a:spcPts val="0"/>
              </a:spcBef>
              <a:spcAft>
                <a:spcPts val="0"/>
              </a:spcAft>
              <a:buClr>
                <a:srgbClr val="D9D9D9"/>
              </a:buClr>
              <a:buSzPts val="1300"/>
              <a:buFont typeface="Oswald"/>
              <a:buChar char="○"/>
            </a:pPr>
            <a:r>
              <a:rPr lang="en" sz="1300">
                <a:solidFill>
                  <a:srgbClr val="D9D9D9"/>
                </a:solidFill>
                <a:latin typeface="Oswald"/>
                <a:ea typeface="Oswald"/>
                <a:cs typeface="Oswald"/>
                <a:sym typeface="Oswald"/>
              </a:rPr>
              <a:t>Cannot be revoked, updates only apply for new “users”</a:t>
            </a:r>
            <a:br>
              <a:rPr lang="en" sz="1300">
                <a:solidFill>
                  <a:srgbClr val="D9D9D9"/>
                </a:solidFill>
                <a:latin typeface="Oswald"/>
                <a:ea typeface="Oswald"/>
                <a:cs typeface="Oswald"/>
                <a:sym typeface="Oswald"/>
              </a:rPr>
            </a:br>
            <a:endParaRPr sz="1300">
              <a:solidFill>
                <a:srgbClr val="D9D9D9"/>
              </a:solidFill>
              <a:latin typeface="Oswald"/>
              <a:ea typeface="Oswald"/>
              <a:cs typeface="Oswald"/>
              <a:sym typeface="Oswald"/>
            </a:endParaRPr>
          </a:p>
          <a:p>
            <a:pPr indent="-311150" lvl="1" marL="914400" rtl="0" algn="l">
              <a:spcBef>
                <a:spcPts val="0"/>
              </a:spcBef>
              <a:spcAft>
                <a:spcPts val="0"/>
              </a:spcAft>
              <a:buClr>
                <a:srgbClr val="D9D9D9"/>
              </a:buClr>
              <a:buSzPts val="1300"/>
              <a:buFont typeface="Oswald"/>
              <a:buChar char="○"/>
            </a:pPr>
            <a:r>
              <a:rPr lang="en" sz="1300">
                <a:solidFill>
                  <a:srgbClr val="D9D9D9"/>
                </a:solidFill>
                <a:latin typeface="Oswald"/>
                <a:ea typeface="Oswald"/>
                <a:cs typeface="Oswald"/>
                <a:sym typeface="Oswald"/>
              </a:rPr>
              <a:t>Only the copyrights holder can apply a CC license</a:t>
            </a:r>
            <a:endParaRPr sz="1300">
              <a:solidFill>
                <a:srgbClr val="D9D9D9"/>
              </a:solidFill>
              <a:latin typeface="Oswald"/>
              <a:ea typeface="Oswald"/>
              <a:cs typeface="Oswald"/>
              <a:sym typeface="Oswald"/>
            </a:endParaRPr>
          </a:p>
          <a:p>
            <a:pPr indent="-311150" lvl="2" marL="1371600" rtl="0" algn="l">
              <a:spcBef>
                <a:spcPts val="0"/>
              </a:spcBef>
              <a:spcAft>
                <a:spcPts val="0"/>
              </a:spcAft>
              <a:buClr>
                <a:srgbClr val="D9D9D9"/>
              </a:buClr>
              <a:buSzPts val="1300"/>
              <a:buFont typeface="Oswald"/>
              <a:buChar char="■"/>
            </a:pPr>
            <a:r>
              <a:rPr lang="en" sz="1300">
                <a:solidFill>
                  <a:srgbClr val="D9D9D9"/>
                </a:solidFill>
                <a:latin typeface="Oswald"/>
                <a:ea typeface="Oswald"/>
                <a:cs typeface="Oswald"/>
                <a:sym typeface="Oswald"/>
              </a:rPr>
              <a:t>If created in the job - individual is not the holder</a:t>
            </a:r>
            <a:endParaRPr sz="1300">
              <a:solidFill>
                <a:srgbClr val="D9D9D9"/>
              </a:solidFill>
              <a:latin typeface="Oswald"/>
              <a:ea typeface="Oswald"/>
              <a:cs typeface="Oswald"/>
              <a:sym typeface="Oswald"/>
            </a:endParaRPr>
          </a:p>
        </p:txBody>
      </p:sp>
      <p:pic>
        <p:nvPicPr>
          <p:cNvPr id="214" name="Google Shape;214;p21"/>
          <p:cNvPicPr preferRelativeResize="0"/>
          <p:nvPr/>
        </p:nvPicPr>
        <p:blipFill>
          <a:blip r:embed="rId4">
            <a:alphaModFix amt="27000"/>
          </a:blip>
          <a:stretch>
            <a:fillRect/>
          </a:stretch>
        </p:blipFill>
        <p:spPr>
          <a:xfrm>
            <a:off x="443925" y="1234025"/>
            <a:ext cx="416550" cy="416550"/>
          </a:xfrm>
          <a:prstGeom prst="rect">
            <a:avLst/>
          </a:prstGeom>
          <a:noFill/>
          <a:ln>
            <a:noFill/>
          </a:ln>
        </p:spPr>
      </p:pic>
      <p:sp>
        <p:nvSpPr>
          <p:cNvPr id="215" name="Google Shape;215;p21"/>
          <p:cNvSpPr/>
          <p:nvPr/>
        </p:nvSpPr>
        <p:spPr>
          <a:xfrm>
            <a:off x="5180250" y="1084951"/>
            <a:ext cx="657300" cy="582600"/>
          </a:xfrm>
          <a:prstGeom prst="round2DiagRect">
            <a:avLst>
              <a:gd fmla="val 35295" name="adj1"/>
              <a:gd fmla="val 0" name="adj2"/>
            </a:avLst>
          </a:prstGeom>
          <a:solidFill>
            <a:schemeClr val="lt1"/>
          </a:solidFill>
          <a:ln cap="flat" cmpd="sng" w="9525">
            <a:solidFill>
              <a:srgbClr val="EF75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txBox="1"/>
          <p:nvPr>
            <p:ph idx="1" type="body"/>
          </p:nvPr>
        </p:nvSpPr>
        <p:spPr>
          <a:xfrm>
            <a:off x="5542500" y="1178368"/>
            <a:ext cx="2219700" cy="396000"/>
          </a:xfrm>
          <a:prstGeom prst="rect">
            <a:avLst/>
          </a:prstGeom>
          <a:noFill/>
        </p:spPr>
        <p:txBody>
          <a:bodyPr anchorCtr="0" anchor="ctr" bIns="91425" lIns="91425" spcFirstLastPara="1" rIns="91425" wrap="square" tIns="91425">
            <a:noAutofit/>
          </a:bodyPr>
          <a:lstStyle/>
          <a:p>
            <a:pPr indent="0" lvl="0" marL="0" rtl="0" algn="ctr">
              <a:spcBef>
                <a:spcPts val="1200"/>
              </a:spcBef>
              <a:spcAft>
                <a:spcPts val="1200"/>
              </a:spcAft>
              <a:buNone/>
            </a:pPr>
            <a:r>
              <a:rPr lang="en" sz="1400">
                <a:solidFill>
                  <a:schemeClr val="dk1"/>
                </a:solidFill>
                <a:latin typeface="Oswald"/>
                <a:ea typeface="Oswald"/>
                <a:cs typeface="Oswald"/>
                <a:sym typeface="Oswald"/>
              </a:rPr>
              <a:t>To </a:t>
            </a:r>
            <a:r>
              <a:rPr lang="en" sz="1400">
                <a:solidFill>
                  <a:schemeClr val="dk1"/>
                </a:solidFill>
                <a:latin typeface="Oswald"/>
                <a:ea typeface="Oswald"/>
                <a:cs typeface="Oswald"/>
                <a:sym typeface="Oswald"/>
              </a:rPr>
              <a:t>check</a:t>
            </a:r>
            <a:r>
              <a:rPr lang="en" sz="1400">
                <a:solidFill>
                  <a:schemeClr val="dk1"/>
                </a:solidFill>
                <a:latin typeface="Oswald"/>
                <a:ea typeface="Oswald"/>
                <a:cs typeface="Oswald"/>
                <a:sym typeface="Oswald"/>
              </a:rPr>
              <a:t> always</a:t>
            </a:r>
            <a:endParaRPr sz="1400">
              <a:solidFill>
                <a:schemeClr val="dk1"/>
              </a:solidFill>
              <a:latin typeface="Oswald"/>
              <a:ea typeface="Oswald"/>
              <a:cs typeface="Oswald"/>
              <a:sym typeface="Oswald"/>
            </a:endParaRPr>
          </a:p>
        </p:txBody>
      </p:sp>
      <p:cxnSp>
        <p:nvCxnSpPr>
          <p:cNvPr id="217" name="Google Shape;217;p21"/>
          <p:cNvCxnSpPr/>
          <p:nvPr/>
        </p:nvCxnSpPr>
        <p:spPr>
          <a:xfrm flipH="1" rot="10800000">
            <a:off x="6061638" y="1559611"/>
            <a:ext cx="1181400" cy="5100"/>
          </a:xfrm>
          <a:prstGeom prst="straightConnector1">
            <a:avLst/>
          </a:prstGeom>
          <a:noFill/>
          <a:ln cap="flat" cmpd="sng" w="9525">
            <a:solidFill>
              <a:srgbClr val="EF7500"/>
            </a:solidFill>
            <a:prstDash val="solid"/>
            <a:round/>
            <a:headEnd len="med" w="med" type="none"/>
            <a:tailEnd len="med" w="med" type="none"/>
          </a:ln>
        </p:spPr>
      </p:cxnSp>
      <p:sp>
        <p:nvSpPr>
          <p:cNvPr id="218" name="Google Shape;218;p21"/>
          <p:cNvSpPr txBox="1"/>
          <p:nvPr>
            <p:ph idx="1" type="body"/>
          </p:nvPr>
        </p:nvSpPr>
        <p:spPr>
          <a:xfrm>
            <a:off x="5168400" y="1774225"/>
            <a:ext cx="3519300" cy="2488500"/>
          </a:xfrm>
          <a:prstGeom prst="rect">
            <a:avLst/>
          </a:prstGeom>
          <a:noFill/>
        </p:spPr>
        <p:txBody>
          <a:bodyPr anchorCtr="0" anchor="t" bIns="91425" lIns="91425" spcFirstLastPara="1" rIns="91425" wrap="square" tIns="91425">
            <a:noAutofit/>
          </a:bodyPr>
          <a:lstStyle/>
          <a:p>
            <a:pPr indent="-311150" lvl="0" marL="457200" rtl="0" algn="l">
              <a:spcBef>
                <a:spcPts val="1200"/>
              </a:spcBef>
              <a:spcAft>
                <a:spcPts val="0"/>
              </a:spcAft>
              <a:buClr>
                <a:schemeClr val="dk1"/>
              </a:buClr>
              <a:buSzPts val="1300"/>
              <a:buFont typeface="Oswald"/>
              <a:buChar char="●"/>
            </a:pPr>
            <a:r>
              <a:rPr lang="en" sz="1300">
                <a:solidFill>
                  <a:schemeClr val="dk1"/>
                </a:solidFill>
                <a:latin typeface="Oswald"/>
                <a:ea typeface="Oswald"/>
                <a:cs typeface="Oswald"/>
                <a:sym typeface="Oswald"/>
              </a:rPr>
              <a:t>Before reusing materials</a:t>
            </a:r>
            <a:endParaRPr sz="1300">
              <a:solidFill>
                <a:schemeClr val="dk1"/>
              </a:solidFill>
              <a:latin typeface="Oswald"/>
              <a:ea typeface="Oswald"/>
              <a:cs typeface="Oswald"/>
              <a:sym typeface="Oswald"/>
            </a:endParaRPr>
          </a:p>
          <a:p>
            <a:pPr indent="-311150" lvl="1" marL="9144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Presentation</a:t>
            </a:r>
            <a:endParaRPr sz="1300">
              <a:solidFill>
                <a:schemeClr val="dk1"/>
              </a:solidFill>
              <a:latin typeface="Oswald"/>
              <a:ea typeface="Oswald"/>
              <a:cs typeface="Oswald"/>
              <a:sym typeface="Oswald"/>
            </a:endParaRPr>
          </a:p>
          <a:p>
            <a:pPr indent="-311150" lvl="1" marL="9144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Text</a:t>
            </a:r>
            <a:endParaRPr sz="1300">
              <a:solidFill>
                <a:schemeClr val="dk1"/>
              </a:solidFill>
              <a:latin typeface="Oswald"/>
              <a:ea typeface="Oswald"/>
              <a:cs typeface="Oswald"/>
              <a:sym typeface="Oswald"/>
            </a:endParaRPr>
          </a:p>
          <a:p>
            <a:pPr indent="-311150" lvl="1" marL="9144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Video</a:t>
            </a:r>
            <a:br>
              <a:rPr lang="en" sz="1300">
                <a:solidFill>
                  <a:schemeClr val="dk1"/>
                </a:solidFill>
                <a:latin typeface="Oswald"/>
                <a:ea typeface="Oswald"/>
                <a:cs typeface="Oswald"/>
                <a:sym typeface="Oswald"/>
              </a:rPr>
            </a:br>
            <a:endParaRPr sz="1300">
              <a:solidFill>
                <a:schemeClr val="dk1"/>
              </a:solidFill>
              <a:latin typeface="Oswald"/>
              <a:ea typeface="Oswald"/>
              <a:cs typeface="Oswald"/>
              <a:sym typeface="Oswald"/>
            </a:endParaRPr>
          </a:p>
          <a:p>
            <a:pPr indent="-311150" lvl="0" marL="4572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Before including an image</a:t>
            </a:r>
            <a:endParaRPr sz="1300">
              <a:solidFill>
                <a:schemeClr val="dk1"/>
              </a:solidFill>
              <a:latin typeface="Oswald"/>
              <a:ea typeface="Oswald"/>
              <a:cs typeface="Oswald"/>
              <a:sym typeface="Oswald"/>
            </a:endParaRPr>
          </a:p>
          <a:p>
            <a:pPr indent="-311150" lvl="1" marL="9144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Photo</a:t>
            </a:r>
            <a:endParaRPr sz="1300">
              <a:solidFill>
                <a:schemeClr val="dk1"/>
              </a:solidFill>
              <a:latin typeface="Oswald"/>
              <a:ea typeface="Oswald"/>
              <a:cs typeface="Oswald"/>
              <a:sym typeface="Oswald"/>
            </a:endParaRPr>
          </a:p>
          <a:p>
            <a:pPr indent="-311150" lvl="1" marL="9144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Illustration</a:t>
            </a:r>
            <a:endParaRPr sz="1300">
              <a:solidFill>
                <a:schemeClr val="dk1"/>
              </a:solidFill>
              <a:latin typeface="Oswald"/>
              <a:ea typeface="Oswald"/>
              <a:cs typeface="Oswald"/>
              <a:sym typeface="Oswald"/>
            </a:endParaRPr>
          </a:p>
          <a:p>
            <a:pPr indent="-311150" lvl="1" marL="914400" rtl="0" algn="l">
              <a:spcBef>
                <a:spcPts val="0"/>
              </a:spcBef>
              <a:spcAft>
                <a:spcPts val="0"/>
              </a:spcAft>
              <a:buClr>
                <a:schemeClr val="dk1"/>
              </a:buClr>
              <a:buSzPts val="1300"/>
              <a:buFont typeface="Oswald"/>
              <a:buChar char="○"/>
            </a:pPr>
            <a:r>
              <a:rPr lang="en" sz="1300">
                <a:solidFill>
                  <a:schemeClr val="dk1"/>
                </a:solidFill>
                <a:latin typeface="Oswald"/>
                <a:ea typeface="Oswald"/>
                <a:cs typeface="Oswald"/>
                <a:sym typeface="Oswald"/>
              </a:rPr>
              <a:t>Print-screen</a:t>
            </a:r>
            <a:endParaRPr sz="1300">
              <a:solidFill>
                <a:schemeClr val="dk1"/>
              </a:solidFill>
              <a:latin typeface="Oswald"/>
              <a:ea typeface="Oswald"/>
              <a:cs typeface="Oswald"/>
              <a:sym typeface="Oswald"/>
            </a:endParaRPr>
          </a:p>
          <a:p>
            <a:pPr indent="0" lvl="0" marL="457200" rtl="0" algn="l">
              <a:spcBef>
                <a:spcPts val="1200"/>
              </a:spcBef>
              <a:spcAft>
                <a:spcPts val="1200"/>
              </a:spcAft>
              <a:buNone/>
            </a:pPr>
            <a:r>
              <a:t/>
            </a:r>
            <a:endParaRPr sz="1300">
              <a:solidFill>
                <a:schemeClr val="dk1"/>
              </a:solidFill>
              <a:latin typeface="Oswald"/>
              <a:ea typeface="Oswald"/>
              <a:cs typeface="Oswald"/>
              <a:sym typeface="Oswald"/>
            </a:endParaRPr>
          </a:p>
        </p:txBody>
      </p:sp>
      <p:pic>
        <p:nvPicPr>
          <p:cNvPr id="219" name="Google Shape;219;p21"/>
          <p:cNvPicPr preferRelativeResize="0"/>
          <p:nvPr/>
        </p:nvPicPr>
        <p:blipFill>
          <a:blip r:embed="rId4">
            <a:alphaModFix/>
          </a:blip>
          <a:stretch>
            <a:fillRect/>
          </a:stretch>
        </p:blipFill>
        <p:spPr>
          <a:xfrm>
            <a:off x="5300625" y="1157825"/>
            <a:ext cx="416550" cy="416550"/>
          </a:xfrm>
          <a:prstGeom prst="rect">
            <a:avLst/>
          </a:prstGeom>
          <a:noFill/>
          <a:ln>
            <a:noFill/>
          </a:ln>
        </p:spPr>
      </p:pic>
      <p:sp>
        <p:nvSpPr>
          <p:cNvPr id="220" name="Google Shape;220;p21"/>
          <p:cNvSpPr txBox="1"/>
          <p:nvPr>
            <p:ph idx="4294967295" type="subTitle"/>
          </p:nvPr>
        </p:nvSpPr>
        <p:spPr>
          <a:xfrm>
            <a:off x="660250" y="87350"/>
            <a:ext cx="4308000" cy="792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4300">
                <a:solidFill>
                  <a:schemeClr val="dk1"/>
                </a:solidFill>
                <a:latin typeface="Oswald"/>
                <a:ea typeface="Oswald"/>
                <a:cs typeface="Oswald"/>
                <a:sym typeface="Oswald"/>
              </a:rPr>
              <a:t>Licenses</a:t>
            </a:r>
            <a:endParaRPr sz="4300">
              <a:solidFill>
                <a:schemeClr val="dk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